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8"/>
  </p:notesMasterIdLst>
  <p:sldIdLst>
    <p:sldId id="257" r:id="rId2"/>
    <p:sldId id="263" r:id="rId3"/>
    <p:sldId id="265" r:id="rId4"/>
    <p:sldId id="267" r:id="rId5"/>
    <p:sldId id="269" r:id="rId6"/>
    <p:sldId id="270" r:id="rId7"/>
    <p:sldId id="271" r:id="rId8"/>
    <p:sldId id="272" r:id="rId9"/>
    <p:sldId id="276" r:id="rId10"/>
    <p:sldId id="273" r:id="rId11"/>
    <p:sldId id="274" r:id="rId12"/>
    <p:sldId id="275" r:id="rId13"/>
    <p:sldId id="277" r:id="rId14"/>
    <p:sldId id="278" r:id="rId15"/>
    <p:sldId id="279" r:id="rId16"/>
    <p:sldId id="280" r:id="rId17"/>
    <p:sldId id="281" r:id="rId18"/>
    <p:sldId id="282" r:id="rId19"/>
    <p:sldId id="283" r:id="rId20"/>
    <p:sldId id="284" r:id="rId21"/>
    <p:sldId id="287" r:id="rId22"/>
    <p:sldId id="288" r:id="rId23"/>
    <p:sldId id="285" r:id="rId24"/>
    <p:sldId id="286" r:id="rId25"/>
    <p:sldId id="289" r:id="rId26"/>
    <p:sldId id="266" r:id="rId2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E1324"/>
    <a:srgbClr val="0C499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84" autoAdjust="0"/>
    <p:restoredTop sz="79924" autoAdjust="0"/>
  </p:normalViewPr>
  <p:slideViewPr>
    <p:cSldViewPr snapToGrid="0" showGuides="1">
      <p:cViewPr varScale="1">
        <p:scale>
          <a:sx n="99" d="100"/>
          <a:sy n="99" d="100"/>
        </p:scale>
        <p:origin x="100" y="200"/>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E5BCEC9-DDE4-4B30-87D6-0017517D5E27}" type="datetimeFigureOut">
              <a:rPr lang="zh-CN" altLang="en-US" smtClean="0"/>
              <a:t>2021/11/4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FD4487E-253C-4F2A-AD3B-D7DF4058A670}" type="slidenum">
              <a:rPr lang="zh-CN" altLang="en-US" smtClean="0"/>
              <a:t>‹#›</a:t>
            </a:fld>
            <a:endParaRPr lang="zh-CN" altLang="en-US"/>
          </a:p>
        </p:txBody>
      </p:sp>
    </p:spTree>
    <p:extLst>
      <p:ext uri="{BB962C8B-B14F-4D97-AF65-F5344CB8AC3E}">
        <p14:creationId xmlns:p14="http://schemas.microsoft.com/office/powerpoint/2010/main" val="40672758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幻灯片图像占位符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819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照片为学生拍摄的礼堂</a:t>
            </a:r>
          </a:p>
        </p:txBody>
      </p:sp>
      <p:sp>
        <p:nvSpPr>
          <p:cNvPr id="819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b="1">
                <a:solidFill>
                  <a:schemeClr val="tx1"/>
                </a:solidFill>
                <a:latin typeface="Arial" charset="0"/>
                <a:ea typeface="华文中宋" charset="0"/>
              </a:defRPr>
            </a:lvl1pPr>
            <a:lvl2pPr marL="742950" indent="-285750">
              <a:defRPr sz="2000" b="1">
                <a:solidFill>
                  <a:schemeClr val="tx1"/>
                </a:solidFill>
                <a:latin typeface="Arial" charset="0"/>
                <a:ea typeface="华文中宋" charset="0"/>
              </a:defRPr>
            </a:lvl2pPr>
            <a:lvl3pPr marL="1143000" indent="-228600">
              <a:defRPr sz="2000" b="1">
                <a:solidFill>
                  <a:schemeClr val="tx1"/>
                </a:solidFill>
                <a:latin typeface="Arial" charset="0"/>
                <a:ea typeface="华文中宋" charset="0"/>
              </a:defRPr>
            </a:lvl3pPr>
            <a:lvl4pPr marL="1600200" indent="-228600">
              <a:defRPr sz="2000" b="1">
                <a:solidFill>
                  <a:schemeClr val="tx1"/>
                </a:solidFill>
                <a:latin typeface="Arial" charset="0"/>
                <a:ea typeface="华文中宋" charset="0"/>
              </a:defRPr>
            </a:lvl4pPr>
            <a:lvl5pPr marL="2057400" indent="-228600">
              <a:defRPr sz="2000" b="1">
                <a:solidFill>
                  <a:schemeClr val="tx1"/>
                </a:solidFill>
                <a:latin typeface="Arial" charset="0"/>
                <a:ea typeface="华文中宋" charset="0"/>
              </a:defRPr>
            </a:lvl5pPr>
            <a:lvl6pPr marL="2514600" indent="-228600" eaLnBrk="0" fontAlgn="base" hangingPunct="0">
              <a:spcBef>
                <a:spcPct val="0"/>
              </a:spcBef>
              <a:spcAft>
                <a:spcPct val="0"/>
              </a:spcAft>
              <a:defRPr sz="2000" b="1">
                <a:solidFill>
                  <a:schemeClr val="tx1"/>
                </a:solidFill>
                <a:latin typeface="Arial" charset="0"/>
                <a:ea typeface="华文中宋" charset="0"/>
              </a:defRPr>
            </a:lvl6pPr>
            <a:lvl7pPr marL="2971800" indent="-228600" eaLnBrk="0" fontAlgn="base" hangingPunct="0">
              <a:spcBef>
                <a:spcPct val="0"/>
              </a:spcBef>
              <a:spcAft>
                <a:spcPct val="0"/>
              </a:spcAft>
              <a:defRPr sz="2000" b="1">
                <a:solidFill>
                  <a:schemeClr val="tx1"/>
                </a:solidFill>
                <a:latin typeface="Arial" charset="0"/>
                <a:ea typeface="华文中宋" charset="0"/>
              </a:defRPr>
            </a:lvl7pPr>
            <a:lvl8pPr marL="3429000" indent="-228600" eaLnBrk="0" fontAlgn="base" hangingPunct="0">
              <a:spcBef>
                <a:spcPct val="0"/>
              </a:spcBef>
              <a:spcAft>
                <a:spcPct val="0"/>
              </a:spcAft>
              <a:defRPr sz="2000" b="1">
                <a:solidFill>
                  <a:schemeClr val="tx1"/>
                </a:solidFill>
                <a:latin typeface="Arial" charset="0"/>
                <a:ea typeface="华文中宋" charset="0"/>
              </a:defRPr>
            </a:lvl8pPr>
            <a:lvl9pPr marL="3886200" indent="-228600" eaLnBrk="0" fontAlgn="base" hangingPunct="0">
              <a:spcBef>
                <a:spcPct val="0"/>
              </a:spcBef>
              <a:spcAft>
                <a:spcPct val="0"/>
              </a:spcAft>
              <a:defRPr sz="2000" b="1">
                <a:solidFill>
                  <a:schemeClr val="tx1"/>
                </a:solidFill>
                <a:latin typeface="Arial" charset="0"/>
                <a:ea typeface="华文中宋"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F000F6D-74D8-0C46-B428-4DE0EB034880}" type="slidenum">
              <a:rPr kumimoji="0" lang="zh-CN" altLang="en-US" sz="1200" b="0" i="0" u="none" strike="noStrike" kern="1200" cap="none" spc="0" normalizeH="0" baseline="0" noProof="0">
                <a:ln>
                  <a:noFill/>
                </a:ln>
                <a:solidFill>
                  <a:prstClr val="black"/>
                </a:solidFill>
                <a:effectLst/>
                <a:uLnTx/>
                <a:uFillTx/>
                <a:latin typeface="Arial" charset="0"/>
                <a:ea typeface="宋体" charset="0"/>
                <a:cs typeface="+mn-cs"/>
              </a:rPr>
              <a:pPr marL="0" marR="0" lvl="0" indent="0" algn="r" defTabSz="914400" rtl="0" eaLnBrk="1" fontAlgn="base" latinLnBrk="0" hangingPunct="1">
                <a:lnSpc>
                  <a:spcPct val="100000"/>
                </a:lnSpc>
                <a:spcBef>
                  <a:spcPct val="0"/>
                </a:spcBef>
                <a:spcAft>
                  <a:spcPct val="0"/>
                </a:spcAft>
                <a:buClrTx/>
                <a:buSzTx/>
                <a:buFontTx/>
                <a:buNone/>
                <a:tabLst/>
                <a:defRPr/>
              </a:pPr>
              <a:t>1</a:t>
            </a:fld>
            <a:endParaRPr kumimoji="0" lang="en-US" altLang="zh-CN" sz="1200" b="0" i="0" u="none" strike="noStrike" kern="1200" cap="none" spc="0" normalizeH="0" baseline="0" noProof="0">
              <a:ln>
                <a:noFill/>
              </a:ln>
              <a:solidFill>
                <a:prstClr val="black"/>
              </a:solidFill>
              <a:effectLst/>
              <a:uLnTx/>
              <a:uFillTx/>
              <a:latin typeface="Arial" charset="0"/>
              <a:ea typeface="宋体" charset="0"/>
              <a:cs typeface="+mn-cs"/>
            </a:endParaRPr>
          </a:p>
        </p:txBody>
      </p:sp>
    </p:spTree>
    <p:extLst>
      <p:ext uri="{BB962C8B-B14F-4D97-AF65-F5344CB8AC3E}">
        <p14:creationId xmlns:p14="http://schemas.microsoft.com/office/powerpoint/2010/main" val="16793394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FD4487E-253C-4F2A-AD3B-D7DF4058A670}" type="slidenum">
              <a:rPr lang="zh-CN" altLang="en-US" smtClean="0"/>
              <a:t>10</a:t>
            </a:fld>
            <a:endParaRPr lang="zh-CN" altLang="en-US"/>
          </a:p>
        </p:txBody>
      </p:sp>
    </p:spTree>
    <p:extLst>
      <p:ext uri="{BB962C8B-B14F-4D97-AF65-F5344CB8AC3E}">
        <p14:creationId xmlns:p14="http://schemas.microsoft.com/office/powerpoint/2010/main" val="23941300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FD4487E-253C-4F2A-AD3B-D7DF4058A670}" type="slidenum">
              <a:rPr lang="zh-CN" altLang="en-US" smtClean="0"/>
              <a:t>11</a:t>
            </a:fld>
            <a:endParaRPr lang="zh-CN" altLang="en-US"/>
          </a:p>
        </p:txBody>
      </p:sp>
    </p:spTree>
    <p:extLst>
      <p:ext uri="{BB962C8B-B14F-4D97-AF65-F5344CB8AC3E}">
        <p14:creationId xmlns:p14="http://schemas.microsoft.com/office/powerpoint/2010/main" val="21431219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FD4487E-253C-4F2A-AD3B-D7DF4058A670}" type="slidenum">
              <a:rPr lang="zh-CN" altLang="en-US" smtClean="0"/>
              <a:t>12</a:t>
            </a:fld>
            <a:endParaRPr lang="zh-CN" altLang="en-US"/>
          </a:p>
        </p:txBody>
      </p:sp>
    </p:spTree>
    <p:extLst>
      <p:ext uri="{BB962C8B-B14F-4D97-AF65-F5344CB8AC3E}">
        <p14:creationId xmlns:p14="http://schemas.microsoft.com/office/powerpoint/2010/main" val="23793083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FD4487E-253C-4F2A-AD3B-D7DF4058A670}" type="slidenum">
              <a:rPr lang="zh-CN" altLang="en-US" smtClean="0"/>
              <a:t>13</a:t>
            </a:fld>
            <a:endParaRPr lang="zh-CN" altLang="en-US"/>
          </a:p>
        </p:txBody>
      </p:sp>
    </p:spTree>
    <p:extLst>
      <p:ext uri="{BB962C8B-B14F-4D97-AF65-F5344CB8AC3E}">
        <p14:creationId xmlns:p14="http://schemas.microsoft.com/office/powerpoint/2010/main" val="16423175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FD4487E-253C-4F2A-AD3B-D7DF4058A670}" type="slidenum">
              <a:rPr lang="zh-CN" altLang="en-US" smtClean="0"/>
              <a:t>14</a:t>
            </a:fld>
            <a:endParaRPr lang="zh-CN" altLang="en-US"/>
          </a:p>
        </p:txBody>
      </p:sp>
    </p:spTree>
    <p:extLst>
      <p:ext uri="{BB962C8B-B14F-4D97-AF65-F5344CB8AC3E}">
        <p14:creationId xmlns:p14="http://schemas.microsoft.com/office/powerpoint/2010/main" val="31834459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FD4487E-253C-4F2A-AD3B-D7DF4058A670}" type="slidenum">
              <a:rPr lang="zh-CN" altLang="en-US" smtClean="0"/>
              <a:t>15</a:t>
            </a:fld>
            <a:endParaRPr lang="zh-CN" altLang="en-US"/>
          </a:p>
        </p:txBody>
      </p:sp>
    </p:spTree>
    <p:extLst>
      <p:ext uri="{BB962C8B-B14F-4D97-AF65-F5344CB8AC3E}">
        <p14:creationId xmlns:p14="http://schemas.microsoft.com/office/powerpoint/2010/main" val="42583164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FD4487E-253C-4F2A-AD3B-D7DF4058A670}" type="slidenum">
              <a:rPr lang="zh-CN" altLang="en-US" smtClean="0"/>
              <a:t>16</a:t>
            </a:fld>
            <a:endParaRPr lang="zh-CN" altLang="en-US"/>
          </a:p>
        </p:txBody>
      </p:sp>
    </p:spTree>
    <p:extLst>
      <p:ext uri="{BB962C8B-B14F-4D97-AF65-F5344CB8AC3E}">
        <p14:creationId xmlns:p14="http://schemas.microsoft.com/office/powerpoint/2010/main" val="12986696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FD4487E-253C-4F2A-AD3B-D7DF4058A670}" type="slidenum">
              <a:rPr lang="zh-CN" altLang="en-US" smtClean="0"/>
              <a:t>17</a:t>
            </a:fld>
            <a:endParaRPr lang="zh-CN" altLang="en-US"/>
          </a:p>
        </p:txBody>
      </p:sp>
    </p:spTree>
    <p:extLst>
      <p:ext uri="{BB962C8B-B14F-4D97-AF65-F5344CB8AC3E}">
        <p14:creationId xmlns:p14="http://schemas.microsoft.com/office/powerpoint/2010/main" val="1238063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FD4487E-253C-4F2A-AD3B-D7DF4058A670}" type="slidenum">
              <a:rPr lang="zh-CN" altLang="en-US" smtClean="0"/>
              <a:t>18</a:t>
            </a:fld>
            <a:endParaRPr lang="zh-CN" altLang="en-US"/>
          </a:p>
        </p:txBody>
      </p:sp>
    </p:spTree>
    <p:extLst>
      <p:ext uri="{BB962C8B-B14F-4D97-AF65-F5344CB8AC3E}">
        <p14:creationId xmlns:p14="http://schemas.microsoft.com/office/powerpoint/2010/main" val="39523518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FD4487E-253C-4F2A-AD3B-D7DF4058A670}" type="slidenum">
              <a:rPr lang="zh-CN" altLang="en-US" smtClean="0"/>
              <a:t>19</a:t>
            </a:fld>
            <a:endParaRPr lang="zh-CN" altLang="en-US"/>
          </a:p>
        </p:txBody>
      </p:sp>
    </p:spTree>
    <p:extLst>
      <p:ext uri="{BB962C8B-B14F-4D97-AF65-F5344CB8AC3E}">
        <p14:creationId xmlns:p14="http://schemas.microsoft.com/office/powerpoint/2010/main" val="27561794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图片可以替换</a:t>
            </a:r>
          </a:p>
        </p:txBody>
      </p:sp>
      <p:sp>
        <p:nvSpPr>
          <p:cNvPr id="4" name="灯片编号占位符 3"/>
          <p:cNvSpPr>
            <a:spLocks noGrp="1"/>
          </p:cNvSpPr>
          <p:nvPr>
            <p:ph type="sldNum" sz="quarter" idx="10"/>
          </p:nvPr>
        </p:nvSpPr>
        <p:spPr/>
        <p:txBody>
          <a:bodyPr/>
          <a:lstStyle/>
          <a:p>
            <a:fld id="{5FD4487E-253C-4F2A-AD3B-D7DF4058A670}" type="slidenum">
              <a:rPr lang="zh-CN" altLang="en-US" smtClean="0"/>
              <a:t>2</a:t>
            </a:fld>
            <a:endParaRPr lang="zh-CN" altLang="en-US"/>
          </a:p>
        </p:txBody>
      </p:sp>
    </p:spTree>
    <p:extLst>
      <p:ext uri="{BB962C8B-B14F-4D97-AF65-F5344CB8AC3E}">
        <p14:creationId xmlns:p14="http://schemas.microsoft.com/office/powerpoint/2010/main" val="53529869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FD4487E-253C-4F2A-AD3B-D7DF4058A670}" type="slidenum">
              <a:rPr lang="zh-CN" altLang="en-US" smtClean="0"/>
              <a:t>20</a:t>
            </a:fld>
            <a:endParaRPr lang="zh-CN" altLang="en-US"/>
          </a:p>
        </p:txBody>
      </p:sp>
    </p:spTree>
    <p:extLst>
      <p:ext uri="{BB962C8B-B14F-4D97-AF65-F5344CB8AC3E}">
        <p14:creationId xmlns:p14="http://schemas.microsoft.com/office/powerpoint/2010/main" val="369640694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FD4487E-253C-4F2A-AD3B-D7DF4058A670}" type="slidenum">
              <a:rPr lang="zh-CN" altLang="en-US" smtClean="0"/>
              <a:t>21</a:t>
            </a:fld>
            <a:endParaRPr lang="zh-CN" altLang="en-US"/>
          </a:p>
        </p:txBody>
      </p:sp>
    </p:spTree>
    <p:extLst>
      <p:ext uri="{BB962C8B-B14F-4D97-AF65-F5344CB8AC3E}">
        <p14:creationId xmlns:p14="http://schemas.microsoft.com/office/powerpoint/2010/main" val="93572361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FD4487E-253C-4F2A-AD3B-D7DF4058A670}" type="slidenum">
              <a:rPr lang="zh-CN" altLang="en-US" smtClean="0"/>
              <a:t>22</a:t>
            </a:fld>
            <a:endParaRPr lang="zh-CN" altLang="en-US"/>
          </a:p>
        </p:txBody>
      </p:sp>
    </p:spTree>
    <p:extLst>
      <p:ext uri="{BB962C8B-B14F-4D97-AF65-F5344CB8AC3E}">
        <p14:creationId xmlns:p14="http://schemas.microsoft.com/office/powerpoint/2010/main" val="113117681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FD4487E-253C-4F2A-AD3B-D7DF4058A670}" type="slidenum">
              <a:rPr lang="zh-CN" altLang="en-US" smtClean="0"/>
              <a:t>23</a:t>
            </a:fld>
            <a:endParaRPr lang="zh-CN" altLang="en-US"/>
          </a:p>
        </p:txBody>
      </p:sp>
    </p:spTree>
    <p:extLst>
      <p:ext uri="{BB962C8B-B14F-4D97-AF65-F5344CB8AC3E}">
        <p14:creationId xmlns:p14="http://schemas.microsoft.com/office/powerpoint/2010/main" val="339306508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FD4487E-253C-4F2A-AD3B-D7DF4058A670}" type="slidenum">
              <a:rPr lang="zh-CN" altLang="en-US" smtClean="0"/>
              <a:t>24</a:t>
            </a:fld>
            <a:endParaRPr lang="zh-CN" altLang="en-US"/>
          </a:p>
        </p:txBody>
      </p:sp>
    </p:spTree>
    <p:extLst>
      <p:ext uri="{BB962C8B-B14F-4D97-AF65-F5344CB8AC3E}">
        <p14:creationId xmlns:p14="http://schemas.microsoft.com/office/powerpoint/2010/main" val="154065500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FD4487E-253C-4F2A-AD3B-D7DF4058A670}" type="slidenum">
              <a:rPr lang="zh-CN" altLang="en-US" smtClean="0"/>
              <a:t>25</a:t>
            </a:fld>
            <a:endParaRPr lang="zh-CN" altLang="en-US"/>
          </a:p>
        </p:txBody>
      </p:sp>
    </p:spTree>
    <p:extLst>
      <p:ext uri="{BB962C8B-B14F-4D97-AF65-F5344CB8AC3E}">
        <p14:creationId xmlns:p14="http://schemas.microsoft.com/office/powerpoint/2010/main" val="89813925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FD4487E-253C-4F2A-AD3B-D7DF4058A670}" type="slidenum">
              <a:rPr lang="zh-CN" altLang="en-US" smtClean="0"/>
              <a:t>26</a:t>
            </a:fld>
            <a:endParaRPr lang="zh-CN" altLang="en-US"/>
          </a:p>
        </p:txBody>
      </p:sp>
    </p:spTree>
    <p:extLst>
      <p:ext uri="{BB962C8B-B14F-4D97-AF65-F5344CB8AC3E}">
        <p14:creationId xmlns:p14="http://schemas.microsoft.com/office/powerpoint/2010/main" val="36248261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FD4487E-253C-4F2A-AD3B-D7DF4058A670}" type="slidenum">
              <a:rPr lang="zh-CN" altLang="en-US" smtClean="0"/>
              <a:t>3</a:t>
            </a:fld>
            <a:endParaRPr lang="zh-CN" altLang="en-US"/>
          </a:p>
        </p:txBody>
      </p:sp>
    </p:spTree>
    <p:extLst>
      <p:ext uri="{BB962C8B-B14F-4D97-AF65-F5344CB8AC3E}">
        <p14:creationId xmlns:p14="http://schemas.microsoft.com/office/powerpoint/2010/main" val="20691576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FD4487E-253C-4F2A-AD3B-D7DF4058A670}" type="slidenum">
              <a:rPr lang="zh-CN" altLang="en-US" smtClean="0"/>
              <a:t>4</a:t>
            </a:fld>
            <a:endParaRPr lang="zh-CN" altLang="en-US"/>
          </a:p>
        </p:txBody>
      </p:sp>
    </p:spTree>
    <p:extLst>
      <p:ext uri="{BB962C8B-B14F-4D97-AF65-F5344CB8AC3E}">
        <p14:creationId xmlns:p14="http://schemas.microsoft.com/office/powerpoint/2010/main" val="39163807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FD4487E-253C-4F2A-AD3B-D7DF4058A670}" type="slidenum">
              <a:rPr lang="zh-CN" altLang="en-US" smtClean="0"/>
              <a:t>5</a:t>
            </a:fld>
            <a:endParaRPr lang="zh-CN" altLang="en-US"/>
          </a:p>
        </p:txBody>
      </p:sp>
    </p:spTree>
    <p:extLst>
      <p:ext uri="{BB962C8B-B14F-4D97-AF65-F5344CB8AC3E}">
        <p14:creationId xmlns:p14="http://schemas.microsoft.com/office/powerpoint/2010/main" val="35298230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FD4487E-253C-4F2A-AD3B-D7DF4058A670}" type="slidenum">
              <a:rPr lang="zh-CN" altLang="en-US" smtClean="0"/>
              <a:t>6</a:t>
            </a:fld>
            <a:endParaRPr lang="zh-CN" altLang="en-US"/>
          </a:p>
        </p:txBody>
      </p:sp>
    </p:spTree>
    <p:extLst>
      <p:ext uri="{BB962C8B-B14F-4D97-AF65-F5344CB8AC3E}">
        <p14:creationId xmlns:p14="http://schemas.microsoft.com/office/powerpoint/2010/main" val="15211090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FD4487E-253C-4F2A-AD3B-D7DF4058A670}" type="slidenum">
              <a:rPr lang="zh-CN" altLang="en-US" smtClean="0"/>
              <a:t>7</a:t>
            </a:fld>
            <a:endParaRPr lang="zh-CN" altLang="en-US"/>
          </a:p>
        </p:txBody>
      </p:sp>
    </p:spTree>
    <p:extLst>
      <p:ext uri="{BB962C8B-B14F-4D97-AF65-F5344CB8AC3E}">
        <p14:creationId xmlns:p14="http://schemas.microsoft.com/office/powerpoint/2010/main" val="965922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FD4487E-253C-4F2A-AD3B-D7DF4058A670}" type="slidenum">
              <a:rPr lang="zh-CN" altLang="en-US" smtClean="0"/>
              <a:t>8</a:t>
            </a:fld>
            <a:endParaRPr lang="zh-CN" altLang="en-US"/>
          </a:p>
        </p:txBody>
      </p:sp>
    </p:spTree>
    <p:extLst>
      <p:ext uri="{BB962C8B-B14F-4D97-AF65-F5344CB8AC3E}">
        <p14:creationId xmlns:p14="http://schemas.microsoft.com/office/powerpoint/2010/main" val="15138654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FD4487E-253C-4F2A-AD3B-D7DF4058A670}" type="slidenum">
              <a:rPr lang="zh-CN" altLang="en-US" smtClean="0"/>
              <a:t>9</a:t>
            </a:fld>
            <a:endParaRPr lang="zh-CN" altLang="en-US"/>
          </a:p>
        </p:txBody>
      </p:sp>
    </p:spTree>
    <p:extLst>
      <p:ext uri="{BB962C8B-B14F-4D97-AF65-F5344CB8AC3E}">
        <p14:creationId xmlns:p14="http://schemas.microsoft.com/office/powerpoint/2010/main" val="25129388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endParaRPr lang="en-US" dirty="0"/>
          </a:p>
        </p:txBody>
      </p:sp>
      <p:sp>
        <p:nvSpPr>
          <p:cNvPr id="4" name="Date Placeholder 3"/>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fld id="{A32C326A-3541-E547-8C03-5779D23648EF}" type="datetimeFigureOut">
              <a:rPr kumimoji="0" lang="zh-CN" altLang="en-US" sz="1200" b="1" i="0" u="none" strike="noStrike" kern="1200" cap="none" spc="0" normalizeH="0" baseline="0" noProof="0" smtClean="0">
                <a:ln>
                  <a:noFill/>
                </a:ln>
                <a:solidFill>
                  <a:prstClr val="black">
                    <a:tint val="75000"/>
                  </a:prstClr>
                </a:solidFill>
                <a:effectLst/>
                <a:uLnTx/>
                <a:uFillTx/>
                <a:latin typeface="Arial" charset="0"/>
                <a:ea typeface="华文中宋" charset="0"/>
                <a:cs typeface="+mn-cs"/>
              </a:rPr>
              <a:pPr marL="0" marR="0" lvl="0" indent="0" algn="l" defTabSz="914400" rtl="0" eaLnBrk="0" fontAlgn="base" latinLnBrk="0" hangingPunct="0">
                <a:lnSpc>
                  <a:spcPct val="100000"/>
                </a:lnSpc>
                <a:spcBef>
                  <a:spcPct val="0"/>
                </a:spcBef>
                <a:spcAft>
                  <a:spcPct val="0"/>
                </a:spcAft>
                <a:buClrTx/>
                <a:buSzTx/>
                <a:buFontTx/>
                <a:buNone/>
                <a:tabLst/>
                <a:defRPr/>
              </a:pPr>
              <a:t>2021/11/4</a:t>
            </a:fld>
            <a:endParaRPr kumimoji="0" lang="zh-CN" altLang="en-US" sz="1200" b="1" i="0" u="none" strike="noStrike" kern="1200" cap="none" spc="0" normalizeH="0" baseline="0" noProof="0">
              <a:ln>
                <a:noFill/>
              </a:ln>
              <a:solidFill>
                <a:prstClr val="black">
                  <a:tint val="75000"/>
                </a:prstClr>
              </a:solidFill>
              <a:effectLst/>
              <a:uLnTx/>
              <a:uFillTx/>
              <a:latin typeface="Arial" charset="0"/>
              <a:ea typeface="华文中宋" charset="0"/>
              <a:cs typeface="+mn-cs"/>
            </a:endParaRPr>
          </a:p>
        </p:txBody>
      </p:sp>
      <p:sp>
        <p:nvSpPr>
          <p:cNvPr id="5" name="Footer Placeholder 4"/>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200" b="1" i="0" u="none" strike="noStrike" kern="1200" cap="none" spc="0" normalizeH="0" baseline="0" noProof="0">
              <a:ln>
                <a:noFill/>
              </a:ln>
              <a:solidFill>
                <a:prstClr val="black">
                  <a:tint val="75000"/>
                </a:prstClr>
              </a:solidFill>
              <a:effectLst/>
              <a:uLnTx/>
              <a:uFillTx/>
              <a:latin typeface="Arial" charset="0"/>
              <a:ea typeface="华文中宋" charset="0"/>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E3597BDB-C194-6F4E-8639-1B954A600FDB}" type="slidenum">
              <a:rPr kumimoji="0" lang="zh-CN" altLang="en-US" sz="1200" b="1" i="0" u="none" strike="noStrike" kern="1200" cap="none" spc="0" normalizeH="0" baseline="0" noProof="0" smtClean="0">
                <a:ln>
                  <a:noFill/>
                </a:ln>
                <a:solidFill>
                  <a:prstClr val="black">
                    <a:tint val="75000"/>
                  </a:prstClr>
                </a:solidFill>
                <a:effectLst/>
                <a:uLnTx/>
                <a:uFillTx/>
                <a:latin typeface="Arial" charset="0"/>
                <a:ea typeface="华文中宋" charset="0"/>
                <a:cs typeface="+mn-cs"/>
              </a:rPr>
              <a:pPr marL="0" marR="0" lvl="0" indent="0" algn="r" defTabSz="914400" rtl="0" eaLnBrk="0" fontAlgn="base" latinLnBrk="0" hangingPunct="0">
                <a:lnSpc>
                  <a:spcPct val="100000"/>
                </a:lnSpc>
                <a:spcBef>
                  <a:spcPct val="0"/>
                </a:spcBef>
                <a:spcAft>
                  <a:spcPct val="0"/>
                </a:spcAft>
                <a:buClrTx/>
                <a:buSzTx/>
                <a:buFontTx/>
                <a:buNone/>
                <a:tabLst/>
                <a:defRPr/>
              </a:pPr>
              <a:t>‹#›</a:t>
            </a:fld>
            <a:endParaRPr kumimoji="0" lang="en-US" altLang="zh-CN" sz="1200" b="1" i="0" u="none" strike="noStrike" kern="1200" cap="none" spc="0" normalizeH="0" baseline="0" noProof="0">
              <a:ln>
                <a:noFill/>
              </a:ln>
              <a:solidFill>
                <a:prstClr val="black">
                  <a:tint val="75000"/>
                </a:prstClr>
              </a:solidFill>
              <a:effectLst/>
              <a:uLnTx/>
              <a:uFillTx/>
              <a:latin typeface="Arial" charset="0"/>
              <a:ea typeface="华文中宋" charset="0"/>
              <a:cs typeface="+mn-cs"/>
            </a:endParaRPr>
          </a:p>
        </p:txBody>
      </p:sp>
    </p:spTree>
    <p:extLst>
      <p:ext uri="{BB962C8B-B14F-4D97-AF65-F5344CB8AC3E}">
        <p14:creationId xmlns:p14="http://schemas.microsoft.com/office/powerpoint/2010/main" val="8067940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340768"/>
            <a:ext cx="10515600" cy="5061482"/>
          </a:xfrm>
        </p:spPr>
        <p:txBody>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r>
              <a:rPr lang="en-US" altLang="zh-CN" dirty="0"/>
              <a:t>·</a:t>
            </a:r>
            <a:endParaRPr lang="en-US" dirty="0"/>
          </a:p>
        </p:txBody>
      </p:sp>
      <p:sp>
        <p:nvSpPr>
          <p:cNvPr id="4" name="Date Placeholder 3"/>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fld id="{B7777B4F-0286-DE44-939A-59B26D3141B7}" type="datetimeFigureOut">
              <a:rPr kumimoji="0" lang="zh-CN" altLang="en-US" sz="1200" b="1" i="0" u="none" strike="noStrike" kern="1200" cap="none" spc="0" normalizeH="0" baseline="0" noProof="0" smtClean="0">
                <a:ln>
                  <a:noFill/>
                </a:ln>
                <a:solidFill>
                  <a:prstClr val="black">
                    <a:tint val="75000"/>
                  </a:prstClr>
                </a:solidFill>
                <a:effectLst/>
                <a:uLnTx/>
                <a:uFillTx/>
                <a:latin typeface="Arial" charset="0"/>
                <a:ea typeface="华文中宋" charset="0"/>
                <a:cs typeface="+mn-cs"/>
              </a:rPr>
              <a:pPr marL="0" marR="0" lvl="0" indent="0" algn="l" defTabSz="914400" rtl="0" eaLnBrk="0" fontAlgn="base" latinLnBrk="0" hangingPunct="0">
                <a:lnSpc>
                  <a:spcPct val="100000"/>
                </a:lnSpc>
                <a:spcBef>
                  <a:spcPct val="0"/>
                </a:spcBef>
                <a:spcAft>
                  <a:spcPct val="0"/>
                </a:spcAft>
                <a:buClrTx/>
                <a:buSzTx/>
                <a:buFontTx/>
                <a:buNone/>
                <a:tabLst/>
                <a:defRPr/>
              </a:pPr>
              <a:t>2021/11/4</a:t>
            </a:fld>
            <a:endParaRPr kumimoji="0" lang="zh-CN" altLang="en-US" sz="1200" b="1" i="0" u="none" strike="noStrike" kern="1200" cap="none" spc="0" normalizeH="0" baseline="0" noProof="0">
              <a:ln>
                <a:noFill/>
              </a:ln>
              <a:solidFill>
                <a:prstClr val="black">
                  <a:tint val="75000"/>
                </a:prstClr>
              </a:solidFill>
              <a:effectLst/>
              <a:uLnTx/>
              <a:uFillTx/>
              <a:latin typeface="Arial" charset="0"/>
              <a:ea typeface="华文中宋" charset="0"/>
              <a:cs typeface="+mn-cs"/>
            </a:endParaRPr>
          </a:p>
        </p:txBody>
      </p:sp>
      <p:sp>
        <p:nvSpPr>
          <p:cNvPr id="5" name="Footer Placeholder 4"/>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200" b="1" i="0" u="none" strike="noStrike" kern="1200" cap="none" spc="0" normalizeH="0" baseline="0" noProof="0">
              <a:ln>
                <a:noFill/>
              </a:ln>
              <a:solidFill>
                <a:prstClr val="black">
                  <a:tint val="75000"/>
                </a:prstClr>
              </a:solidFill>
              <a:effectLst/>
              <a:uLnTx/>
              <a:uFillTx/>
              <a:latin typeface="Arial" charset="0"/>
              <a:ea typeface="华文中宋" charset="0"/>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EADB0674-9F2F-9048-8F8C-240B2AE1FAC2}" type="slidenum">
              <a:rPr kumimoji="0" lang="zh-CN" altLang="en-US" sz="1200" b="1" i="0" u="none" strike="noStrike" kern="1200" cap="none" spc="0" normalizeH="0" baseline="0" noProof="0" smtClean="0">
                <a:ln>
                  <a:noFill/>
                </a:ln>
                <a:solidFill>
                  <a:prstClr val="black">
                    <a:tint val="75000"/>
                  </a:prstClr>
                </a:solidFill>
                <a:effectLst/>
                <a:uLnTx/>
                <a:uFillTx/>
                <a:latin typeface="Arial" charset="0"/>
                <a:ea typeface="华文中宋" charset="0"/>
                <a:cs typeface="+mn-cs"/>
              </a:rPr>
              <a:pPr marL="0" marR="0" lvl="0" indent="0" algn="r" defTabSz="914400" rtl="0" eaLnBrk="0" fontAlgn="base" latinLnBrk="0" hangingPunct="0">
                <a:lnSpc>
                  <a:spcPct val="100000"/>
                </a:lnSpc>
                <a:spcBef>
                  <a:spcPct val="0"/>
                </a:spcBef>
                <a:spcAft>
                  <a:spcPct val="0"/>
                </a:spcAft>
                <a:buClrTx/>
                <a:buSzTx/>
                <a:buFontTx/>
                <a:buNone/>
                <a:tabLst/>
                <a:defRPr/>
              </a:pPr>
              <a:t>‹#›</a:t>
            </a:fld>
            <a:endParaRPr kumimoji="0" lang="en-US" altLang="zh-CN" sz="1200" b="1" i="0" u="none" strike="noStrike" kern="1200" cap="none" spc="0" normalizeH="0" baseline="0" noProof="0">
              <a:ln>
                <a:noFill/>
              </a:ln>
              <a:solidFill>
                <a:prstClr val="black">
                  <a:tint val="75000"/>
                </a:prstClr>
              </a:solidFill>
              <a:effectLst/>
              <a:uLnTx/>
              <a:uFillTx/>
              <a:latin typeface="Arial" charset="0"/>
              <a:ea typeface="华文中宋" charset="0"/>
              <a:cs typeface="+mn-cs"/>
            </a:endParaRPr>
          </a:p>
        </p:txBody>
      </p:sp>
      <p:sp>
        <p:nvSpPr>
          <p:cNvPr id="2" name="Title 1"/>
          <p:cNvSpPr>
            <a:spLocks noGrp="1"/>
          </p:cNvSpPr>
          <p:nvPr>
            <p:ph type="title"/>
          </p:nvPr>
        </p:nvSpPr>
        <p:spPr>
          <a:xfrm>
            <a:off x="815009" y="0"/>
            <a:ext cx="10538791" cy="1021543"/>
          </a:xfrm>
        </p:spPr>
        <p:txBody>
          <a:bodyPr anchor="b">
            <a:normAutofit/>
          </a:bodyPr>
          <a:lstStyle>
            <a:lvl1pPr>
              <a:lnSpc>
                <a:spcPct val="100000"/>
              </a:lnSpc>
              <a:defRPr sz="4000" b="1"/>
            </a:lvl1pPr>
          </a:lstStyle>
          <a:p>
            <a:r>
              <a:rPr lang="zh-CN" altLang="en-US" dirty="0"/>
              <a:t>单击此处编辑母版标题样式</a:t>
            </a:r>
            <a:endParaRPr lang="en-US" dirty="0"/>
          </a:p>
        </p:txBody>
      </p:sp>
      <p:grpSp>
        <p:nvGrpSpPr>
          <p:cNvPr id="16" name="组合 15"/>
          <p:cNvGrpSpPr/>
          <p:nvPr userDrawn="1"/>
        </p:nvGrpSpPr>
        <p:grpSpPr>
          <a:xfrm>
            <a:off x="815009" y="1021543"/>
            <a:ext cx="10538791" cy="0"/>
            <a:chOff x="815009" y="1021543"/>
            <a:chExt cx="10538791" cy="0"/>
          </a:xfrm>
        </p:grpSpPr>
        <p:cxnSp>
          <p:nvCxnSpPr>
            <p:cNvPr id="8" name="直接连接符 7"/>
            <p:cNvCxnSpPr/>
            <p:nvPr userDrawn="1"/>
          </p:nvCxnSpPr>
          <p:spPr>
            <a:xfrm>
              <a:off x="815009" y="1021543"/>
              <a:ext cx="713715" cy="0"/>
            </a:xfrm>
            <a:prstGeom prst="line">
              <a:avLst/>
            </a:prstGeom>
            <a:ln w="44450">
              <a:solidFill>
                <a:srgbClr val="AE1324"/>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userDrawn="1"/>
          </p:nvCxnSpPr>
          <p:spPr>
            <a:xfrm>
              <a:off x="1683945" y="1021543"/>
              <a:ext cx="9669855" cy="0"/>
            </a:xfrm>
            <a:prstGeom prst="line">
              <a:avLst/>
            </a:prstGeom>
            <a:ln w="44450"/>
          </p:spPr>
          <p:style>
            <a:lnRef idx="1">
              <a:schemeClr val="accent1"/>
            </a:lnRef>
            <a:fillRef idx="0">
              <a:schemeClr val="accent1"/>
            </a:fillRef>
            <a:effectRef idx="0">
              <a:schemeClr val="accent1"/>
            </a:effectRef>
            <a:fontRef idx="minor">
              <a:schemeClr val="tx1"/>
            </a:fontRef>
          </p:style>
        </p:cxnSp>
      </p:grpSp>
      <p:pic>
        <p:nvPicPr>
          <p:cNvPr id="10" name="图片 9" descr="横版组合——透明.png"/>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8610600" y="6073474"/>
            <a:ext cx="3086577" cy="6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41548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fld id="{87F89CA9-0F6A-E745-B1B5-0B3A7BE5D970}" type="datetimeFigureOut">
              <a:rPr kumimoji="0" lang="zh-CN" altLang="en-US" sz="1200" b="1" i="0" u="none" strike="noStrike" kern="1200" cap="none" spc="0" normalizeH="0" baseline="0" noProof="0" smtClean="0">
                <a:ln>
                  <a:noFill/>
                </a:ln>
                <a:solidFill>
                  <a:prstClr val="black">
                    <a:tint val="75000"/>
                  </a:prstClr>
                </a:solidFill>
                <a:effectLst/>
                <a:uLnTx/>
                <a:uFillTx/>
                <a:latin typeface="Arial" charset="0"/>
                <a:ea typeface="华文中宋" charset="0"/>
                <a:cs typeface="+mn-cs"/>
              </a:rPr>
              <a:pPr marL="0" marR="0" lvl="0" indent="0" algn="l" defTabSz="914400" rtl="0" eaLnBrk="0" fontAlgn="base" latinLnBrk="0" hangingPunct="0">
                <a:lnSpc>
                  <a:spcPct val="100000"/>
                </a:lnSpc>
                <a:spcBef>
                  <a:spcPct val="0"/>
                </a:spcBef>
                <a:spcAft>
                  <a:spcPct val="0"/>
                </a:spcAft>
                <a:buClrTx/>
                <a:buSzTx/>
                <a:buFontTx/>
                <a:buNone/>
                <a:tabLst/>
                <a:defRPr/>
              </a:pPr>
              <a:t>2021/11/4</a:t>
            </a:fld>
            <a:endParaRPr kumimoji="0" lang="zh-CN" altLang="en-US" sz="1200" b="1" i="0" u="none" strike="noStrike" kern="1200" cap="none" spc="0" normalizeH="0" baseline="0" noProof="0">
              <a:ln>
                <a:noFill/>
              </a:ln>
              <a:solidFill>
                <a:prstClr val="black">
                  <a:tint val="75000"/>
                </a:prstClr>
              </a:solidFill>
              <a:effectLst/>
              <a:uLnTx/>
              <a:uFillTx/>
              <a:latin typeface="Arial" charset="0"/>
              <a:ea typeface="华文中宋" charset="0"/>
              <a:cs typeface="+mn-cs"/>
            </a:endParaRPr>
          </a:p>
        </p:txBody>
      </p:sp>
      <p:sp>
        <p:nvSpPr>
          <p:cNvPr id="4" name="Footer Placeholder 3"/>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200" b="1" i="0" u="none" strike="noStrike" kern="1200" cap="none" spc="0" normalizeH="0" baseline="0" noProof="0">
              <a:ln>
                <a:noFill/>
              </a:ln>
              <a:solidFill>
                <a:prstClr val="black">
                  <a:tint val="75000"/>
                </a:prstClr>
              </a:solidFill>
              <a:effectLst/>
              <a:uLnTx/>
              <a:uFillTx/>
              <a:latin typeface="Arial" charset="0"/>
              <a:ea typeface="华文中宋" charset="0"/>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0B721F5A-A6F2-4C4E-BFC8-8F7E8C0B0E84}" type="slidenum">
              <a:rPr kumimoji="0" lang="zh-CN" altLang="en-US" sz="1200" b="1" i="0" u="none" strike="noStrike" kern="1200" cap="none" spc="0" normalizeH="0" baseline="0" noProof="0" smtClean="0">
                <a:ln>
                  <a:noFill/>
                </a:ln>
                <a:solidFill>
                  <a:prstClr val="black">
                    <a:tint val="75000"/>
                  </a:prstClr>
                </a:solidFill>
                <a:effectLst/>
                <a:uLnTx/>
                <a:uFillTx/>
                <a:latin typeface="Arial" charset="0"/>
                <a:ea typeface="华文中宋" charset="0"/>
                <a:cs typeface="+mn-cs"/>
              </a:rPr>
              <a:pPr marL="0" marR="0" lvl="0" indent="0" algn="r" defTabSz="914400" rtl="0" eaLnBrk="0" fontAlgn="base" latinLnBrk="0" hangingPunct="0">
                <a:lnSpc>
                  <a:spcPct val="100000"/>
                </a:lnSpc>
                <a:spcBef>
                  <a:spcPct val="0"/>
                </a:spcBef>
                <a:spcAft>
                  <a:spcPct val="0"/>
                </a:spcAft>
                <a:buClrTx/>
                <a:buSzTx/>
                <a:buFontTx/>
                <a:buNone/>
                <a:tabLst/>
                <a:defRPr/>
              </a:pPr>
              <a:t>‹#›</a:t>
            </a:fld>
            <a:endParaRPr kumimoji="0" lang="en-US" altLang="zh-CN" sz="1200" b="1" i="0" u="none" strike="noStrike" kern="1200" cap="none" spc="0" normalizeH="0" baseline="0" noProof="0">
              <a:ln>
                <a:noFill/>
              </a:ln>
              <a:solidFill>
                <a:prstClr val="black">
                  <a:tint val="75000"/>
                </a:prstClr>
              </a:solidFill>
              <a:effectLst/>
              <a:uLnTx/>
              <a:uFillTx/>
              <a:latin typeface="Arial" charset="0"/>
              <a:ea typeface="华文中宋" charset="0"/>
              <a:cs typeface="+mn-cs"/>
            </a:endParaRPr>
          </a:p>
        </p:txBody>
      </p:sp>
      <p:sp>
        <p:nvSpPr>
          <p:cNvPr id="2" name="Title 1"/>
          <p:cNvSpPr>
            <a:spLocks noGrp="1"/>
          </p:cNvSpPr>
          <p:nvPr>
            <p:ph type="title"/>
          </p:nvPr>
        </p:nvSpPr>
        <p:spPr>
          <a:xfrm>
            <a:off x="815009" y="0"/>
            <a:ext cx="10515600" cy="1021543"/>
          </a:xfrm>
        </p:spPr>
        <p:txBody>
          <a:bodyPr vert="horz" lIns="91440" tIns="45720" rIns="91440" bIns="45720" rtlCol="0" anchor="b">
            <a:normAutofit/>
          </a:bodyPr>
          <a:lstStyle>
            <a:lvl1pPr>
              <a:lnSpc>
                <a:spcPct val="100000"/>
              </a:lnSpc>
              <a:defRPr lang="en-US" sz="4000" b="1" dirty="0"/>
            </a:lvl1pPr>
          </a:lstStyle>
          <a:p>
            <a:pPr lvl="0"/>
            <a:r>
              <a:rPr lang="zh-CN" altLang="en-US" dirty="0"/>
              <a:t>单击此处编辑母版标题样式</a:t>
            </a:r>
            <a:endParaRPr lang="en-US" dirty="0"/>
          </a:p>
        </p:txBody>
      </p:sp>
      <p:grpSp>
        <p:nvGrpSpPr>
          <p:cNvPr id="6" name="组合 5"/>
          <p:cNvGrpSpPr/>
          <p:nvPr userDrawn="1"/>
        </p:nvGrpSpPr>
        <p:grpSpPr>
          <a:xfrm>
            <a:off x="815009" y="1021543"/>
            <a:ext cx="10538791" cy="0"/>
            <a:chOff x="815009" y="1021543"/>
            <a:chExt cx="10538791" cy="0"/>
          </a:xfrm>
        </p:grpSpPr>
        <p:cxnSp>
          <p:nvCxnSpPr>
            <p:cNvPr id="7" name="直接连接符 6"/>
            <p:cNvCxnSpPr/>
            <p:nvPr userDrawn="1"/>
          </p:nvCxnSpPr>
          <p:spPr>
            <a:xfrm>
              <a:off x="815009" y="1021543"/>
              <a:ext cx="713715" cy="0"/>
            </a:xfrm>
            <a:prstGeom prst="line">
              <a:avLst/>
            </a:prstGeom>
            <a:ln w="44450">
              <a:solidFill>
                <a:srgbClr val="AE1324"/>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1683945" y="1021543"/>
              <a:ext cx="9669855" cy="0"/>
            </a:xfrm>
            <a:prstGeom prst="line">
              <a:avLst/>
            </a:prstGeom>
            <a:ln w="44450"/>
          </p:spPr>
          <p:style>
            <a:lnRef idx="1">
              <a:schemeClr val="accent1"/>
            </a:lnRef>
            <a:fillRef idx="0">
              <a:schemeClr val="accent1"/>
            </a:fillRef>
            <a:effectRef idx="0">
              <a:schemeClr val="accent1"/>
            </a:effectRef>
            <a:fontRef idx="minor">
              <a:schemeClr val="tx1"/>
            </a:fontRef>
          </p:style>
        </p:cxnSp>
      </p:grpSp>
      <p:pic>
        <p:nvPicPr>
          <p:cNvPr id="9" name="图片 8" descr="横版组合——透明.png"/>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8610600" y="6073474"/>
            <a:ext cx="3086577" cy="6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10600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fld id="{30E72066-6174-6145-AA6B-3DE5C9EA0DC8}" type="datetimeFigureOut">
              <a:rPr kumimoji="0" lang="zh-CN" altLang="en-US" sz="1200" b="1" i="0" u="none" strike="noStrike" kern="1200" cap="none" spc="0" normalizeH="0" baseline="0" noProof="0" smtClean="0">
                <a:ln>
                  <a:noFill/>
                </a:ln>
                <a:solidFill>
                  <a:prstClr val="black">
                    <a:tint val="75000"/>
                  </a:prstClr>
                </a:solidFill>
                <a:effectLst/>
                <a:uLnTx/>
                <a:uFillTx/>
                <a:latin typeface="Arial" charset="0"/>
                <a:ea typeface="华文中宋" charset="0"/>
                <a:cs typeface="+mn-cs"/>
              </a:rPr>
              <a:pPr marL="0" marR="0" lvl="0" indent="0" algn="l" defTabSz="914400" rtl="0" eaLnBrk="0" fontAlgn="base" latinLnBrk="0" hangingPunct="0">
                <a:lnSpc>
                  <a:spcPct val="100000"/>
                </a:lnSpc>
                <a:spcBef>
                  <a:spcPct val="0"/>
                </a:spcBef>
                <a:spcAft>
                  <a:spcPct val="0"/>
                </a:spcAft>
                <a:buClrTx/>
                <a:buSzTx/>
                <a:buFontTx/>
                <a:buNone/>
                <a:tabLst/>
                <a:defRPr/>
              </a:pPr>
              <a:t>2021/11/4</a:t>
            </a:fld>
            <a:endParaRPr kumimoji="0" lang="zh-CN" altLang="en-US" sz="1200" b="1" i="0" u="none" strike="noStrike" kern="1200" cap="none" spc="0" normalizeH="0" baseline="0" noProof="0">
              <a:ln>
                <a:noFill/>
              </a:ln>
              <a:solidFill>
                <a:prstClr val="black">
                  <a:tint val="75000"/>
                </a:prstClr>
              </a:solidFill>
              <a:effectLst/>
              <a:uLnTx/>
              <a:uFillTx/>
              <a:latin typeface="Arial" charset="0"/>
              <a:ea typeface="华文中宋" charset="0"/>
              <a:cs typeface="+mn-cs"/>
            </a:endParaRPr>
          </a:p>
        </p:txBody>
      </p:sp>
      <p:sp>
        <p:nvSpPr>
          <p:cNvPr id="3" name="Footer Placeholder 2"/>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200" b="1" i="0" u="none" strike="noStrike" kern="1200" cap="none" spc="0" normalizeH="0" baseline="0" noProof="0">
              <a:ln>
                <a:noFill/>
              </a:ln>
              <a:solidFill>
                <a:prstClr val="black">
                  <a:tint val="75000"/>
                </a:prstClr>
              </a:solidFill>
              <a:effectLst/>
              <a:uLnTx/>
              <a:uFillTx/>
              <a:latin typeface="Arial" charset="0"/>
              <a:ea typeface="华文中宋" charset="0"/>
              <a:cs typeface="+mn-cs"/>
            </a:endParaRPr>
          </a:p>
        </p:txBody>
      </p:sp>
      <p:sp>
        <p:nvSpPr>
          <p:cNvPr id="4" name="Slide Number Placeholder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FD0C70D4-B8A7-1C47-A003-56128FA9BF31}" type="slidenum">
              <a:rPr kumimoji="0" lang="zh-CN" altLang="en-US" sz="1200" b="1" i="0" u="none" strike="noStrike" kern="1200" cap="none" spc="0" normalizeH="0" baseline="0" noProof="0" smtClean="0">
                <a:ln>
                  <a:noFill/>
                </a:ln>
                <a:solidFill>
                  <a:prstClr val="black">
                    <a:tint val="75000"/>
                  </a:prstClr>
                </a:solidFill>
                <a:effectLst/>
                <a:uLnTx/>
                <a:uFillTx/>
                <a:latin typeface="Arial" charset="0"/>
                <a:ea typeface="华文中宋" charset="0"/>
                <a:cs typeface="+mn-cs"/>
              </a:rPr>
              <a:pPr marL="0" marR="0" lvl="0" indent="0" algn="r" defTabSz="914400" rtl="0" eaLnBrk="0" fontAlgn="base" latinLnBrk="0" hangingPunct="0">
                <a:lnSpc>
                  <a:spcPct val="100000"/>
                </a:lnSpc>
                <a:spcBef>
                  <a:spcPct val="0"/>
                </a:spcBef>
                <a:spcAft>
                  <a:spcPct val="0"/>
                </a:spcAft>
                <a:buClrTx/>
                <a:buSzTx/>
                <a:buFontTx/>
                <a:buNone/>
                <a:tabLst/>
                <a:defRPr/>
              </a:pPr>
              <a:t>‹#›</a:t>
            </a:fld>
            <a:endParaRPr kumimoji="0" lang="en-US" altLang="zh-CN" sz="1200" b="1" i="0" u="none" strike="noStrike" kern="1200" cap="none" spc="0" normalizeH="0" baseline="0" noProof="0">
              <a:ln>
                <a:noFill/>
              </a:ln>
              <a:solidFill>
                <a:prstClr val="black">
                  <a:tint val="75000"/>
                </a:prstClr>
              </a:solidFill>
              <a:effectLst/>
              <a:uLnTx/>
              <a:uFillTx/>
              <a:latin typeface="Arial" charset="0"/>
              <a:ea typeface="华文中宋" charset="0"/>
              <a:cs typeface="+mn-cs"/>
            </a:endParaRPr>
          </a:p>
        </p:txBody>
      </p:sp>
    </p:spTree>
    <p:extLst>
      <p:ext uri="{BB962C8B-B14F-4D97-AF65-F5344CB8AC3E}">
        <p14:creationId xmlns:p14="http://schemas.microsoft.com/office/powerpoint/2010/main" val="1669725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1_节标题">
    <p:spTree>
      <p:nvGrpSpPr>
        <p:cNvPr id="1" name=""/>
        <p:cNvGrpSpPr/>
        <p:nvPr/>
      </p:nvGrpSpPr>
      <p:grpSpPr>
        <a:xfrm>
          <a:off x="0" y="0"/>
          <a:ext cx="0" cy="0"/>
          <a:chOff x="0" y="0"/>
          <a:chExt cx="0" cy="0"/>
        </a:xfrm>
      </p:grpSpPr>
      <p:sp>
        <p:nvSpPr>
          <p:cNvPr id="2" name="KSO_ST1"/>
          <p:cNvSpPr>
            <a:spLocks noGrp="1"/>
          </p:cNvSpPr>
          <p:nvPr>
            <p:ph type="title"/>
          </p:nvPr>
        </p:nvSpPr>
        <p:spPr>
          <a:xfrm>
            <a:off x="2098675" y="2108200"/>
            <a:ext cx="7994651" cy="1235075"/>
          </a:xfrm>
        </p:spPr>
        <p:txBody>
          <a:bodyPr anchor="b">
            <a:normAutofit/>
          </a:bodyPr>
          <a:lstStyle>
            <a:lvl1pPr algn="ctr">
              <a:defRPr sz="3600">
                <a:solidFill>
                  <a:schemeClr val="accent1">
                    <a:lumMod val="75000"/>
                  </a:schemeClr>
                </a:solidFill>
                <a:effectLst/>
              </a:defRPr>
            </a:lvl1pPr>
          </a:lstStyle>
          <a:p>
            <a:r>
              <a:rPr lang="zh-CN" altLang="en-US"/>
              <a:t>单击此处编辑母版标题样式</a:t>
            </a:r>
            <a:endParaRPr lang="en-US" dirty="0"/>
          </a:p>
        </p:txBody>
      </p:sp>
      <p:sp>
        <p:nvSpPr>
          <p:cNvPr id="3" name="KSO_FD"/>
          <p:cNvSpPr>
            <a:spLocks noGrp="1"/>
          </p:cNvSpPr>
          <p:nvPr>
            <p:ph type="dt" sz="half" idx="10"/>
          </p:nvPr>
        </p:nvSpPr>
        <p:spPr/>
        <p:txBody>
          <a:bodyPr/>
          <a:lstStyle>
            <a:lvl1pPr>
              <a:defRPr/>
            </a:lvl1pPr>
          </a:lstStyle>
          <a:p>
            <a:pPr marL="0" marR="0" lvl="0" indent="0" algn="l" defTabSz="914400" rtl="0" eaLnBrk="0" fontAlgn="base" latinLnBrk="0" hangingPunct="0">
              <a:lnSpc>
                <a:spcPct val="100000"/>
              </a:lnSpc>
              <a:spcBef>
                <a:spcPct val="0"/>
              </a:spcBef>
              <a:spcAft>
                <a:spcPct val="0"/>
              </a:spcAft>
              <a:buClrTx/>
              <a:buSzTx/>
              <a:buFontTx/>
              <a:buNone/>
              <a:tabLst/>
              <a:defRPr/>
            </a:pPr>
            <a:fld id="{B41EA215-7A23-544C-A92E-4577682AAD9A}" type="datetimeFigureOut">
              <a:rPr kumimoji="0" lang="zh-CN" altLang="en-US" sz="1200" b="1" i="0" u="none" strike="noStrike" kern="1200" cap="none" spc="0" normalizeH="0" baseline="0" noProof="0">
                <a:ln>
                  <a:noFill/>
                </a:ln>
                <a:solidFill>
                  <a:prstClr val="black">
                    <a:tint val="75000"/>
                  </a:prstClr>
                </a:solidFill>
                <a:effectLst/>
                <a:uLnTx/>
                <a:uFillTx/>
                <a:latin typeface="Arial" charset="0"/>
                <a:ea typeface="华文中宋" charset="0"/>
                <a:cs typeface="+mn-cs"/>
              </a:rPr>
              <a:pPr marL="0" marR="0" lvl="0" indent="0" algn="l" defTabSz="914400" rtl="0" eaLnBrk="0" fontAlgn="base" latinLnBrk="0" hangingPunct="0">
                <a:lnSpc>
                  <a:spcPct val="100000"/>
                </a:lnSpc>
                <a:spcBef>
                  <a:spcPct val="0"/>
                </a:spcBef>
                <a:spcAft>
                  <a:spcPct val="0"/>
                </a:spcAft>
                <a:buClrTx/>
                <a:buSzTx/>
                <a:buFontTx/>
                <a:buNone/>
                <a:tabLst/>
                <a:defRPr/>
              </a:pPr>
              <a:t>2021/11/4</a:t>
            </a:fld>
            <a:endParaRPr kumimoji="0" lang="zh-CN" altLang="en-US" sz="1200" b="1" i="0" u="none" strike="noStrike" kern="1200" cap="none" spc="0" normalizeH="0" baseline="0" noProof="0">
              <a:ln>
                <a:noFill/>
              </a:ln>
              <a:solidFill>
                <a:prstClr val="black">
                  <a:tint val="75000"/>
                </a:prstClr>
              </a:solidFill>
              <a:effectLst/>
              <a:uLnTx/>
              <a:uFillTx/>
              <a:latin typeface="Arial" charset="0"/>
              <a:ea typeface="华文中宋" charset="0"/>
              <a:cs typeface="+mn-cs"/>
            </a:endParaRPr>
          </a:p>
        </p:txBody>
      </p:sp>
      <p:sp>
        <p:nvSpPr>
          <p:cNvPr id="4" name="KSO_FT"/>
          <p:cNvSpPr>
            <a:spLocks noGrp="1"/>
          </p:cNvSpPr>
          <p:nvPr>
            <p:ph type="ftr" sz="quarter" idx="11"/>
          </p:nvPr>
        </p:nvSpPr>
        <p:spPr/>
        <p:txBody>
          <a:bodyPr/>
          <a:lstStyle>
            <a:lvl1pPr>
              <a:defRPr/>
            </a:lvl1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200" b="1" i="0" u="none" strike="noStrike" kern="1200" cap="none" spc="0" normalizeH="0" baseline="0" noProof="0">
              <a:ln>
                <a:noFill/>
              </a:ln>
              <a:solidFill>
                <a:prstClr val="black">
                  <a:tint val="75000"/>
                </a:prstClr>
              </a:solidFill>
              <a:effectLst/>
              <a:uLnTx/>
              <a:uFillTx/>
              <a:latin typeface="Arial" charset="0"/>
              <a:ea typeface="华文中宋" charset="0"/>
              <a:cs typeface="+mn-cs"/>
            </a:endParaRPr>
          </a:p>
        </p:txBody>
      </p:sp>
      <p:sp>
        <p:nvSpPr>
          <p:cNvPr id="5" name="KSO_FN"/>
          <p:cNvSpPr>
            <a:spLocks noGrp="1"/>
          </p:cNvSpPr>
          <p:nvPr>
            <p:ph type="sldNum" sz="quarter" idx="12"/>
          </p:nvPr>
        </p:nvSpPr>
        <p:spPr/>
        <p:txBody>
          <a:bodyPr/>
          <a:lstStyle>
            <a:lvl1pPr>
              <a:defRPr/>
            </a:lvl1pPr>
          </a:lstStyle>
          <a:p>
            <a:pPr marL="0" marR="0" lvl="0" indent="0" algn="r" defTabSz="914400" rtl="0" eaLnBrk="0" fontAlgn="base" latinLnBrk="0" hangingPunct="0">
              <a:lnSpc>
                <a:spcPct val="100000"/>
              </a:lnSpc>
              <a:spcBef>
                <a:spcPct val="0"/>
              </a:spcBef>
              <a:spcAft>
                <a:spcPct val="0"/>
              </a:spcAft>
              <a:buClrTx/>
              <a:buSzTx/>
              <a:buFontTx/>
              <a:buNone/>
              <a:tabLst/>
              <a:defRPr/>
            </a:pPr>
            <a:fld id="{950E2911-4B38-3847-BB6A-657490750D80}" type="slidenum">
              <a:rPr kumimoji="0" lang="zh-CN" altLang="en-US" sz="1200" b="1" i="0" u="none" strike="noStrike" kern="1200" cap="none" spc="0" normalizeH="0" baseline="0" noProof="0">
                <a:ln>
                  <a:noFill/>
                </a:ln>
                <a:solidFill>
                  <a:prstClr val="black">
                    <a:tint val="75000"/>
                  </a:prstClr>
                </a:solidFill>
                <a:effectLst/>
                <a:uLnTx/>
                <a:uFillTx/>
                <a:latin typeface="Arial" charset="0"/>
                <a:ea typeface="华文中宋" charset="0"/>
                <a:cs typeface="+mn-cs"/>
              </a:rPr>
              <a:pPr marL="0" marR="0" lvl="0" indent="0" algn="r" defTabSz="914400" rtl="0" eaLnBrk="0" fontAlgn="base" latinLnBrk="0" hangingPunct="0">
                <a:lnSpc>
                  <a:spcPct val="100000"/>
                </a:lnSpc>
                <a:spcBef>
                  <a:spcPct val="0"/>
                </a:spcBef>
                <a:spcAft>
                  <a:spcPct val="0"/>
                </a:spcAft>
                <a:buClrTx/>
                <a:buSzTx/>
                <a:buFontTx/>
                <a:buNone/>
                <a:tabLst/>
                <a:defRPr/>
              </a:pPr>
              <a:t>‹#›</a:t>
            </a:fld>
            <a:endParaRPr kumimoji="0" lang="en-US" altLang="zh-CN" sz="1200" b="1" i="0" u="none" strike="noStrike" kern="1200" cap="none" spc="0" normalizeH="0" baseline="0" noProof="0">
              <a:ln>
                <a:noFill/>
              </a:ln>
              <a:solidFill>
                <a:prstClr val="black">
                  <a:tint val="75000"/>
                </a:prstClr>
              </a:solidFill>
              <a:effectLst/>
              <a:uLnTx/>
              <a:uFillTx/>
              <a:latin typeface="Arial" charset="0"/>
              <a:ea typeface="华文中宋" charset="0"/>
              <a:cs typeface="+mn-cs"/>
            </a:endParaRPr>
          </a:p>
        </p:txBody>
      </p:sp>
    </p:spTree>
    <p:extLst>
      <p:ext uri="{BB962C8B-B14F-4D97-AF65-F5344CB8AC3E}">
        <p14:creationId xmlns:p14="http://schemas.microsoft.com/office/powerpoint/2010/main" val="27462364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7FA7C40F-0D87-4C47-A7B0-B93EF7B2BEDD}" type="datetimeFigureOut">
              <a:rPr lang="zh-CN" altLang="en-US" smtClean="0"/>
              <a:t>2021/11/4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69942B8-D311-4E7D-8579-3E51C69EB101}" type="slidenum">
              <a:rPr lang="zh-CN" altLang="en-US" smtClean="0"/>
              <a:t>‹#›</a:t>
            </a:fld>
            <a:endParaRPr lang="zh-CN" altLang="en-US"/>
          </a:p>
        </p:txBody>
      </p:sp>
    </p:spTree>
    <p:extLst>
      <p:ext uri="{BB962C8B-B14F-4D97-AF65-F5344CB8AC3E}">
        <p14:creationId xmlns:p14="http://schemas.microsoft.com/office/powerpoint/2010/main" val="11656741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7FA7C40F-0D87-4C47-A7B0-B93EF7B2BEDD}" type="datetimeFigureOut">
              <a:rPr lang="zh-CN" altLang="en-US" smtClean="0"/>
              <a:t>2021/11/4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69942B8-D311-4E7D-8579-3E51C69EB101}" type="slidenum">
              <a:rPr lang="zh-CN" altLang="en-US" smtClean="0"/>
              <a:t>‹#›</a:t>
            </a:fld>
            <a:endParaRPr lang="zh-CN" altLang="en-US"/>
          </a:p>
        </p:txBody>
      </p:sp>
    </p:spTree>
    <p:extLst>
      <p:ext uri="{BB962C8B-B14F-4D97-AF65-F5344CB8AC3E}">
        <p14:creationId xmlns:p14="http://schemas.microsoft.com/office/powerpoint/2010/main" val="7495759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0" fontAlgn="base" latinLnBrk="0" hangingPunct="0">
              <a:lnSpc>
                <a:spcPct val="100000"/>
              </a:lnSpc>
              <a:spcBef>
                <a:spcPct val="0"/>
              </a:spcBef>
              <a:spcAft>
                <a:spcPct val="0"/>
              </a:spcAft>
              <a:buClrTx/>
              <a:buSzTx/>
              <a:buFontTx/>
              <a:buNone/>
              <a:tabLst/>
              <a:defRPr/>
            </a:pPr>
            <a:fld id="{63C5E0C2-28B8-CE44-9D60-588CFEE87B31}" type="datetimeFigureOut">
              <a:rPr kumimoji="0" lang="zh-CN" altLang="en-US" sz="1200" b="1" i="0" u="none" strike="noStrike" kern="1200" cap="none" spc="0" normalizeH="0" baseline="0" noProof="0" smtClean="0">
                <a:ln>
                  <a:noFill/>
                </a:ln>
                <a:solidFill>
                  <a:prstClr val="black">
                    <a:tint val="75000"/>
                  </a:prstClr>
                </a:solidFill>
                <a:effectLst/>
                <a:uLnTx/>
                <a:uFillTx/>
                <a:latin typeface="Arial" charset="0"/>
                <a:ea typeface="华文中宋" charset="0"/>
                <a:cs typeface="+mn-cs"/>
              </a:rPr>
              <a:pPr marL="0" marR="0" lvl="0" indent="0" algn="l" defTabSz="914400" rtl="0" eaLnBrk="0" fontAlgn="base" latinLnBrk="0" hangingPunct="0">
                <a:lnSpc>
                  <a:spcPct val="100000"/>
                </a:lnSpc>
                <a:spcBef>
                  <a:spcPct val="0"/>
                </a:spcBef>
                <a:spcAft>
                  <a:spcPct val="0"/>
                </a:spcAft>
                <a:buClrTx/>
                <a:buSzTx/>
                <a:buFontTx/>
                <a:buNone/>
                <a:tabLst/>
                <a:defRPr/>
              </a:pPr>
              <a:t>2021/11/4</a:t>
            </a:fld>
            <a:endParaRPr kumimoji="0" lang="zh-CN" altLang="en-US" sz="1200" b="1" i="0" u="none" strike="noStrike" kern="1200" cap="none" spc="0" normalizeH="0" baseline="0" noProof="0">
              <a:ln>
                <a:noFill/>
              </a:ln>
              <a:solidFill>
                <a:prstClr val="black">
                  <a:tint val="75000"/>
                </a:prstClr>
              </a:solidFill>
              <a:effectLst/>
              <a:uLnTx/>
              <a:uFillTx/>
              <a:latin typeface="Arial" charset="0"/>
              <a:ea typeface="华文中宋" charset="0"/>
              <a:cs typeface="+mn-cs"/>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200" b="1" i="0" u="none" strike="noStrike" kern="1200" cap="none" spc="0" normalizeH="0" baseline="0" noProof="0">
              <a:ln>
                <a:noFill/>
              </a:ln>
              <a:solidFill>
                <a:prstClr val="black">
                  <a:tint val="75000"/>
                </a:prstClr>
              </a:solidFill>
              <a:effectLst/>
              <a:uLnTx/>
              <a:uFillTx/>
              <a:latin typeface="Arial" charset="0"/>
              <a:ea typeface="华文中宋" charset="0"/>
              <a:cs typeface="+mn-cs"/>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0" fontAlgn="base" latinLnBrk="0" hangingPunct="0">
              <a:lnSpc>
                <a:spcPct val="100000"/>
              </a:lnSpc>
              <a:spcBef>
                <a:spcPct val="0"/>
              </a:spcBef>
              <a:spcAft>
                <a:spcPct val="0"/>
              </a:spcAft>
              <a:buClrTx/>
              <a:buSzTx/>
              <a:buFontTx/>
              <a:buNone/>
              <a:tabLst/>
              <a:defRPr/>
            </a:pPr>
            <a:fld id="{41093995-55F8-9440-9010-524D68AC1856}" type="slidenum">
              <a:rPr kumimoji="0" lang="zh-CN" altLang="en-US" sz="1200" b="1" i="0" u="none" strike="noStrike" kern="1200" cap="none" spc="0" normalizeH="0" baseline="0" noProof="0" smtClean="0">
                <a:ln>
                  <a:noFill/>
                </a:ln>
                <a:solidFill>
                  <a:prstClr val="black">
                    <a:tint val="75000"/>
                  </a:prstClr>
                </a:solidFill>
                <a:effectLst/>
                <a:uLnTx/>
                <a:uFillTx/>
                <a:latin typeface="Arial" charset="0"/>
                <a:ea typeface="华文中宋" charset="0"/>
                <a:cs typeface="+mn-cs"/>
              </a:rPr>
              <a:pPr marL="0" marR="0" lvl="0" indent="0" algn="r" defTabSz="914400" rtl="0" eaLnBrk="0" fontAlgn="base" latinLnBrk="0" hangingPunct="0">
                <a:lnSpc>
                  <a:spcPct val="100000"/>
                </a:lnSpc>
                <a:spcBef>
                  <a:spcPct val="0"/>
                </a:spcBef>
                <a:spcAft>
                  <a:spcPct val="0"/>
                </a:spcAft>
                <a:buClrTx/>
                <a:buSzTx/>
                <a:buFontTx/>
                <a:buNone/>
                <a:tabLst/>
                <a:defRPr/>
              </a:pPr>
              <a:t>‹#›</a:t>
            </a:fld>
            <a:endParaRPr kumimoji="0" lang="en-US" altLang="zh-CN" sz="1200" b="1" i="0" u="none" strike="noStrike" kern="1200" cap="none" spc="0" normalizeH="0" baseline="0" noProof="0">
              <a:ln>
                <a:noFill/>
              </a:ln>
              <a:solidFill>
                <a:prstClr val="black">
                  <a:tint val="75000"/>
                </a:prstClr>
              </a:solidFill>
              <a:effectLst/>
              <a:uLnTx/>
              <a:uFillTx/>
              <a:latin typeface="Arial" charset="0"/>
              <a:ea typeface="华文中宋" charset="0"/>
              <a:cs typeface="+mn-cs"/>
            </a:endParaRPr>
          </a:p>
        </p:txBody>
      </p:sp>
    </p:spTree>
    <p:extLst>
      <p:ext uri="{BB962C8B-B14F-4D97-AF65-F5344CB8AC3E}">
        <p14:creationId xmlns:p14="http://schemas.microsoft.com/office/powerpoint/2010/main" val="367551216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75" r:id="rId6"/>
    <p:sldLayoutId id="2147483677" r:id="rId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image" Target="../media/image1.png"/></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4.xml"/><Relationship Id="rId5" Type="http://schemas.openxmlformats.org/officeDocument/2006/relationships/image" Target="../media/image1.png"/><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6.xml"/><Relationship Id="rId1" Type="http://schemas.openxmlformats.org/officeDocument/2006/relationships/slideLayout" Target="../slideLayouts/slideLayout4.xml"/><Relationship Id="rId5" Type="http://schemas.openxmlformats.org/officeDocument/2006/relationships/image" Target="../media/image21.png"/><Relationship Id="rId4" Type="http://schemas.openxmlformats.org/officeDocument/2006/relationships/image" Target="../media/image20.png"/></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0">
          <a:blip r:embed="rId3" cstate="hq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1" name="矩形 10"/>
          <p:cNvSpPr/>
          <p:nvPr/>
        </p:nvSpPr>
        <p:spPr>
          <a:xfrm>
            <a:off x="0" y="2088106"/>
            <a:ext cx="12192000" cy="255927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2000" b="1" i="0" u="none" strike="noStrike" kern="1200" cap="none" spc="0" normalizeH="0" baseline="0" noProof="0" dirty="0">
              <a:ln>
                <a:noFill/>
              </a:ln>
              <a:solidFill>
                <a:prstClr val="white">
                  <a:alpha val="50000"/>
                </a:prstClr>
              </a:solidFill>
              <a:effectLst/>
              <a:uLnTx/>
              <a:uFillTx/>
              <a:latin typeface="Arial"/>
              <a:ea typeface="微软雅黑"/>
              <a:cs typeface="+mn-cs"/>
            </a:endParaRPr>
          </a:p>
        </p:txBody>
      </p:sp>
      <p:sp>
        <p:nvSpPr>
          <p:cNvPr id="2" name="标题 1"/>
          <p:cNvSpPr>
            <a:spLocks noGrp="1"/>
          </p:cNvSpPr>
          <p:nvPr>
            <p:ph type="ctrTitle"/>
          </p:nvPr>
        </p:nvSpPr>
        <p:spPr>
          <a:xfrm>
            <a:off x="1524000" y="1933085"/>
            <a:ext cx="9144000" cy="1992963"/>
          </a:xfrm>
        </p:spPr>
        <p:txBody>
          <a:bodyPr/>
          <a:lstStyle/>
          <a:p>
            <a:r>
              <a:rPr lang="zh-CN" altLang="en-US" b="1" dirty="0"/>
              <a:t>口令数据分析</a:t>
            </a:r>
          </a:p>
        </p:txBody>
      </p:sp>
      <p:sp>
        <p:nvSpPr>
          <p:cNvPr id="3" name="副标题 2"/>
          <p:cNvSpPr>
            <a:spLocks noGrp="1"/>
          </p:cNvSpPr>
          <p:nvPr>
            <p:ph type="subTitle" idx="1"/>
          </p:nvPr>
        </p:nvSpPr>
        <p:spPr>
          <a:xfrm>
            <a:off x="1524000" y="4005618"/>
            <a:ext cx="9144000" cy="1970829"/>
          </a:xfrm>
        </p:spPr>
        <p:txBody>
          <a:bodyPr>
            <a:normAutofit/>
          </a:bodyPr>
          <a:lstStyle/>
          <a:p>
            <a:endParaRPr lang="zh-CN" altLang="en-US" sz="2800" dirty="0"/>
          </a:p>
        </p:txBody>
      </p:sp>
      <p:pic>
        <p:nvPicPr>
          <p:cNvPr id="6" name="图片 5" descr="横版组合——透明.png"/>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a:off x="3523853" y="698565"/>
            <a:ext cx="5144295"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48486646"/>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0"/>
            <a:ext cx="10515600" cy="1021543"/>
          </a:xfrm>
        </p:spPr>
        <p:txBody>
          <a:bodyPr/>
          <a:lstStyle/>
          <a:p>
            <a:r>
              <a:rPr lang="zh-CN" altLang="en-US" dirty="0"/>
              <a:t>键盘分析</a:t>
            </a:r>
          </a:p>
        </p:txBody>
      </p:sp>
      <p:sp>
        <p:nvSpPr>
          <p:cNvPr id="3" name="内容占位符 2"/>
          <p:cNvSpPr>
            <a:spLocks noGrp="1"/>
          </p:cNvSpPr>
          <p:nvPr>
            <p:ph idx="1"/>
          </p:nvPr>
        </p:nvSpPr>
        <p:spPr/>
        <p:txBody>
          <a:bodyPr/>
          <a:lstStyle/>
          <a:p>
            <a:r>
              <a:rPr lang="en-US" altLang="zh-CN" kern="100" dirty="0">
                <a:latin typeface="等线" panose="02010600030101010101" pitchFamily="2" charset="-122"/>
                <a:ea typeface="等线" panose="02010600030101010101" pitchFamily="2" charset="-122"/>
                <a:cs typeface="Times New Roman" panose="02020603050405020304" pitchFamily="18" charset="0"/>
              </a:rPr>
              <a:t>CSDN</a:t>
            </a:r>
            <a:r>
              <a:rPr lang="zh-CN" altLang="en-US" kern="100" dirty="0">
                <a:latin typeface="等线" panose="02010600030101010101" pitchFamily="2" charset="-122"/>
                <a:ea typeface="等线" panose="02010600030101010101" pitchFamily="2" charset="-122"/>
                <a:cs typeface="Times New Roman" panose="02020603050405020304" pitchFamily="18" charset="0"/>
              </a:rPr>
              <a:t>键盘分析结果</a:t>
            </a:r>
            <a:endParaRPr lang="en-US" altLang="zh-CN"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0" indent="0">
              <a:buNone/>
            </a:pPr>
            <a:endParaRPr lang="en-US" altLang="zh-CN" dirty="0"/>
          </a:p>
        </p:txBody>
      </p:sp>
      <p:pic>
        <p:nvPicPr>
          <p:cNvPr id="7" name="图片 6">
            <a:extLst>
              <a:ext uri="{FF2B5EF4-FFF2-40B4-BE49-F238E27FC236}">
                <a16:creationId xmlns:a16="http://schemas.microsoft.com/office/drawing/2014/main" id="{F319BD4A-4767-4177-9F4F-11BF827295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9825" y="2009104"/>
            <a:ext cx="6085864" cy="4546242"/>
          </a:xfrm>
          <a:prstGeom prst="rect">
            <a:avLst/>
          </a:prstGeom>
        </p:spPr>
      </p:pic>
      <p:pic>
        <p:nvPicPr>
          <p:cNvPr id="9" name="图片 8">
            <a:extLst>
              <a:ext uri="{FF2B5EF4-FFF2-40B4-BE49-F238E27FC236}">
                <a16:creationId xmlns:a16="http://schemas.microsoft.com/office/drawing/2014/main" id="{F470B6C0-4FC3-4828-AAE2-E2D58708DC0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43268" y="1912512"/>
            <a:ext cx="6524236" cy="4873713"/>
          </a:xfrm>
          <a:prstGeom prst="rect">
            <a:avLst/>
          </a:prstGeom>
        </p:spPr>
      </p:pic>
    </p:spTree>
    <p:extLst>
      <p:ext uri="{BB962C8B-B14F-4D97-AF65-F5344CB8AC3E}">
        <p14:creationId xmlns:p14="http://schemas.microsoft.com/office/powerpoint/2010/main" val="23502580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0"/>
            <a:ext cx="10515600" cy="1021543"/>
          </a:xfrm>
        </p:spPr>
        <p:txBody>
          <a:bodyPr/>
          <a:lstStyle/>
          <a:p>
            <a:r>
              <a:rPr lang="zh-CN" altLang="en-US" dirty="0"/>
              <a:t>键盘分析</a:t>
            </a:r>
          </a:p>
        </p:txBody>
      </p:sp>
      <p:sp>
        <p:nvSpPr>
          <p:cNvPr id="3" name="内容占位符 2"/>
          <p:cNvSpPr>
            <a:spLocks noGrp="1"/>
          </p:cNvSpPr>
          <p:nvPr>
            <p:ph idx="1"/>
          </p:nvPr>
        </p:nvSpPr>
        <p:spPr/>
        <p:txBody>
          <a:bodyPr/>
          <a:lstStyle/>
          <a:p>
            <a:r>
              <a:rPr lang="en-US" altLang="zh-CN" kern="100" dirty="0">
                <a:latin typeface="等线" panose="02010600030101010101" pitchFamily="2" charset="-122"/>
                <a:ea typeface="等线" panose="02010600030101010101" pitchFamily="2" charset="-122"/>
                <a:cs typeface="Times New Roman" panose="02020603050405020304" pitchFamily="18" charset="0"/>
              </a:rPr>
              <a:t>Yahoo</a:t>
            </a:r>
            <a:r>
              <a:rPr lang="zh-CN" altLang="en-US" kern="100" dirty="0">
                <a:latin typeface="等线" panose="02010600030101010101" pitchFamily="2" charset="-122"/>
                <a:ea typeface="等线" panose="02010600030101010101" pitchFamily="2" charset="-122"/>
                <a:cs typeface="Times New Roman" panose="02020603050405020304" pitchFamily="18" charset="0"/>
              </a:rPr>
              <a:t>键盘分析结果</a:t>
            </a:r>
            <a:endParaRPr lang="en-US" altLang="zh-CN"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0" indent="0">
              <a:buNone/>
            </a:pPr>
            <a:endParaRPr lang="en-US" altLang="zh-CN" dirty="0"/>
          </a:p>
        </p:txBody>
      </p:sp>
      <p:pic>
        <p:nvPicPr>
          <p:cNvPr id="5" name="图片 4">
            <a:extLst>
              <a:ext uri="{FF2B5EF4-FFF2-40B4-BE49-F238E27FC236}">
                <a16:creationId xmlns:a16="http://schemas.microsoft.com/office/drawing/2014/main" id="{B8FDB862-73A9-49FA-9E20-4F670657927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5054" y="1904776"/>
            <a:ext cx="6258269" cy="4675031"/>
          </a:xfrm>
          <a:prstGeom prst="rect">
            <a:avLst/>
          </a:prstGeom>
        </p:spPr>
      </p:pic>
      <p:pic>
        <p:nvPicPr>
          <p:cNvPr id="7" name="图片 6">
            <a:extLst>
              <a:ext uri="{FF2B5EF4-FFF2-40B4-BE49-F238E27FC236}">
                <a16:creationId xmlns:a16="http://schemas.microsoft.com/office/drawing/2014/main" id="{9958B836-0111-4FD2-A46C-F5E852A0589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01978" y="1909918"/>
            <a:ext cx="6640146" cy="4960300"/>
          </a:xfrm>
          <a:prstGeom prst="rect">
            <a:avLst/>
          </a:prstGeom>
        </p:spPr>
      </p:pic>
    </p:spTree>
    <p:extLst>
      <p:ext uri="{BB962C8B-B14F-4D97-AF65-F5344CB8AC3E}">
        <p14:creationId xmlns:p14="http://schemas.microsoft.com/office/powerpoint/2010/main" val="8829869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0"/>
            <a:ext cx="10515600" cy="1021543"/>
          </a:xfrm>
        </p:spPr>
        <p:txBody>
          <a:bodyPr/>
          <a:lstStyle/>
          <a:p>
            <a:r>
              <a:rPr lang="zh-CN" altLang="en-US" dirty="0"/>
              <a:t>日期分析</a:t>
            </a:r>
          </a:p>
        </p:txBody>
      </p:sp>
      <p:sp>
        <p:nvSpPr>
          <p:cNvPr id="3" name="内容占位符 2"/>
          <p:cNvSpPr>
            <a:spLocks noGrp="1"/>
          </p:cNvSpPr>
          <p:nvPr>
            <p:ph idx="1"/>
          </p:nvPr>
        </p:nvSpPr>
        <p:spPr/>
        <p:txBody>
          <a:bodyPr/>
          <a:lstStyle/>
          <a:p>
            <a:r>
              <a:rPr lang="zh-CN" altLang="en-US" kern="100" dirty="0">
                <a:latin typeface="等线" panose="02010600030101010101" pitchFamily="2" charset="-122"/>
                <a:ea typeface="等线" panose="02010600030101010101" pitchFamily="2" charset="-122"/>
                <a:cs typeface="Times New Roman" panose="02020603050405020304" pitchFamily="18" charset="0"/>
              </a:rPr>
              <a:t>统计可能含日期的口令</a:t>
            </a:r>
            <a:r>
              <a:rPr lang="en-US" altLang="zh-CN" kern="100" dirty="0">
                <a:latin typeface="等线" panose="02010600030101010101" pitchFamily="2" charset="-122"/>
                <a:ea typeface="等线" panose="02010600030101010101" pitchFamily="2" charset="-122"/>
                <a:cs typeface="Times New Roman" panose="02020603050405020304" pitchFamily="18" charset="0"/>
              </a:rPr>
              <a:t>(</a:t>
            </a:r>
            <a:r>
              <a:rPr lang="zh-CN" altLang="en-US" kern="100" dirty="0">
                <a:latin typeface="等线" panose="02010600030101010101" pitchFamily="2" charset="-122"/>
                <a:ea typeface="等线" panose="02010600030101010101" pitchFamily="2" charset="-122"/>
                <a:cs typeface="Times New Roman" panose="02020603050405020304" pitchFamily="18" charset="0"/>
              </a:rPr>
              <a:t>连续数字位数大于等于</a:t>
            </a:r>
            <a:r>
              <a:rPr lang="en-US" altLang="zh-CN" kern="100" dirty="0">
                <a:latin typeface="等线" panose="02010600030101010101" pitchFamily="2" charset="-122"/>
                <a:ea typeface="等线" panose="02010600030101010101" pitchFamily="2" charset="-122"/>
                <a:cs typeface="Times New Roman" panose="02020603050405020304" pitchFamily="18" charset="0"/>
              </a:rPr>
              <a:t>4</a:t>
            </a:r>
            <a:r>
              <a:rPr lang="zh-CN" altLang="en-US" kern="100" dirty="0">
                <a:latin typeface="等线" panose="02010600030101010101" pitchFamily="2" charset="-122"/>
                <a:ea typeface="等线" panose="02010600030101010101" pitchFamily="2" charset="-122"/>
                <a:cs typeface="Times New Roman" panose="02020603050405020304" pitchFamily="18" charset="0"/>
              </a:rPr>
              <a:t>的</a:t>
            </a:r>
            <a:r>
              <a:rPr lang="en-US" altLang="zh-CN" kern="100" dirty="0">
                <a:latin typeface="等线" panose="02010600030101010101" pitchFamily="2" charset="-122"/>
                <a:ea typeface="等线" panose="02010600030101010101" pitchFamily="2" charset="-122"/>
                <a:cs typeface="Times New Roman" panose="02020603050405020304" pitchFamily="18" charset="0"/>
              </a:rPr>
              <a:t>)</a:t>
            </a:r>
          </a:p>
          <a:p>
            <a:r>
              <a:rPr lang="zh-CN" altLang="en-US" kern="100" dirty="0">
                <a:latin typeface="等线" panose="02010600030101010101" pitchFamily="2" charset="-122"/>
                <a:ea typeface="等线" panose="02010600030101010101" pitchFamily="2" charset="-122"/>
                <a:cs typeface="Times New Roman" panose="02020603050405020304" pitchFamily="18" charset="0"/>
              </a:rPr>
              <a:t>统计含数字日期的口令</a:t>
            </a:r>
            <a:r>
              <a:rPr lang="en-US" altLang="zh-CN" kern="100" dirty="0">
                <a:latin typeface="等线" panose="02010600030101010101" pitchFamily="2" charset="-122"/>
                <a:ea typeface="等线" panose="02010600030101010101" pitchFamily="2" charset="-122"/>
                <a:cs typeface="Times New Roman" panose="02020603050405020304" pitchFamily="18" charset="0"/>
              </a:rPr>
              <a:t>-Yahoo</a:t>
            </a:r>
            <a:endParaRPr lang="zh-CN" altLang="en-US" kern="100" dirty="0">
              <a:latin typeface="等线" panose="02010600030101010101" pitchFamily="2" charset="-122"/>
              <a:ea typeface="等线" panose="02010600030101010101" pitchFamily="2" charset="-122"/>
              <a:cs typeface="Times New Roman" panose="02020603050405020304" pitchFamily="18" charset="0"/>
            </a:endParaRPr>
          </a:p>
          <a:p>
            <a:r>
              <a:rPr lang="zh-CN" altLang="en-US" kern="100" dirty="0">
                <a:latin typeface="等线" panose="02010600030101010101" pitchFamily="2" charset="-122"/>
                <a:ea typeface="等线" panose="02010600030101010101" pitchFamily="2" charset="-122"/>
                <a:cs typeface="Times New Roman" panose="02020603050405020304" pitchFamily="18" charset="0"/>
              </a:rPr>
              <a:t>统计含数字日期的口令</a:t>
            </a:r>
            <a:r>
              <a:rPr lang="en-US" altLang="zh-CN" kern="100" dirty="0">
                <a:latin typeface="等线" panose="02010600030101010101" pitchFamily="2" charset="-122"/>
                <a:ea typeface="等线" panose="02010600030101010101" pitchFamily="2" charset="-122"/>
                <a:cs typeface="Times New Roman" panose="02020603050405020304" pitchFamily="18" charset="0"/>
              </a:rPr>
              <a:t>-</a:t>
            </a:r>
            <a:r>
              <a:rPr lang="en-US" altLang="zh-CN" kern="100" dirty="0" err="1">
                <a:latin typeface="等线" panose="02010600030101010101" pitchFamily="2" charset="-122"/>
                <a:ea typeface="等线" panose="02010600030101010101" pitchFamily="2" charset="-122"/>
                <a:cs typeface="Times New Roman" panose="02020603050405020304" pitchFamily="18" charset="0"/>
              </a:rPr>
              <a:t>csdn</a:t>
            </a:r>
            <a:endParaRPr lang="zh-CN" altLang="en-US" kern="100" dirty="0">
              <a:latin typeface="等线" panose="02010600030101010101" pitchFamily="2" charset="-122"/>
              <a:ea typeface="等线" panose="02010600030101010101" pitchFamily="2" charset="-122"/>
              <a:cs typeface="Times New Roman" panose="02020603050405020304" pitchFamily="18" charset="0"/>
            </a:endParaRPr>
          </a:p>
          <a:p>
            <a:r>
              <a:rPr lang="zh-CN" altLang="en-US" kern="100" dirty="0">
                <a:latin typeface="等线" panose="02010600030101010101" pitchFamily="2" charset="-122"/>
                <a:ea typeface="等线" panose="02010600030101010101" pitchFamily="2" charset="-122"/>
                <a:cs typeface="Times New Roman" panose="02020603050405020304" pitchFamily="18" charset="0"/>
              </a:rPr>
              <a:t>统计含英文日期的口令</a:t>
            </a:r>
            <a:r>
              <a:rPr lang="en-US" altLang="zh-CN" kern="100" dirty="0">
                <a:latin typeface="等线" panose="02010600030101010101" pitchFamily="2" charset="-122"/>
                <a:ea typeface="等线" panose="02010600030101010101" pitchFamily="2" charset="-122"/>
                <a:cs typeface="Times New Roman" panose="02020603050405020304" pitchFamily="18" charset="0"/>
              </a:rPr>
              <a:t>-Yahoo</a:t>
            </a:r>
          </a:p>
          <a:p>
            <a:r>
              <a:rPr lang="zh-CN" altLang="en-US" kern="100" dirty="0">
                <a:latin typeface="等线" panose="02010600030101010101" pitchFamily="2" charset="-122"/>
                <a:ea typeface="等线" panose="02010600030101010101" pitchFamily="2" charset="-122"/>
                <a:cs typeface="Times New Roman" panose="02020603050405020304" pitchFamily="18" charset="0"/>
              </a:rPr>
              <a:t>统计含英文日期的口令</a:t>
            </a:r>
            <a:r>
              <a:rPr lang="en-US" altLang="zh-CN" kern="100" dirty="0">
                <a:latin typeface="等线" panose="02010600030101010101" pitchFamily="2" charset="-122"/>
                <a:ea typeface="等线" panose="02010600030101010101" pitchFamily="2" charset="-122"/>
                <a:cs typeface="Times New Roman" panose="02020603050405020304" pitchFamily="18" charset="0"/>
              </a:rPr>
              <a:t>-</a:t>
            </a:r>
            <a:r>
              <a:rPr lang="en-US" altLang="zh-CN" kern="100" dirty="0" err="1">
                <a:latin typeface="等线" panose="02010600030101010101" pitchFamily="2" charset="-122"/>
                <a:ea typeface="等线" panose="02010600030101010101" pitchFamily="2" charset="-122"/>
                <a:cs typeface="Times New Roman" panose="02020603050405020304" pitchFamily="18" charset="0"/>
              </a:rPr>
              <a:t>csdn</a:t>
            </a:r>
            <a:endParaRPr lang="en-US" altLang="zh-CN" kern="100" dirty="0">
              <a:latin typeface="等线" panose="02010600030101010101" pitchFamily="2" charset="-122"/>
              <a:ea typeface="等线" panose="02010600030101010101" pitchFamily="2" charset="-122"/>
              <a:cs typeface="Times New Roman" panose="02020603050405020304" pitchFamily="18" charset="0"/>
            </a:endParaRPr>
          </a:p>
          <a:p>
            <a:endPar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0" indent="0">
              <a:buNone/>
            </a:pPr>
            <a:endParaRPr lang="en-US" altLang="zh-CN" dirty="0"/>
          </a:p>
        </p:txBody>
      </p:sp>
    </p:spTree>
    <p:extLst>
      <p:ext uri="{BB962C8B-B14F-4D97-AF65-F5344CB8AC3E}">
        <p14:creationId xmlns:p14="http://schemas.microsoft.com/office/powerpoint/2010/main" val="40898737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0"/>
            <a:ext cx="10515600" cy="1021543"/>
          </a:xfrm>
        </p:spPr>
        <p:txBody>
          <a:bodyPr/>
          <a:lstStyle/>
          <a:p>
            <a:r>
              <a:rPr lang="zh-CN" altLang="en-US" dirty="0"/>
              <a:t>日期分析</a:t>
            </a:r>
          </a:p>
        </p:txBody>
      </p:sp>
      <p:sp>
        <p:nvSpPr>
          <p:cNvPr id="3" name="内容占位符 2"/>
          <p:cNvSpPr>
            <a:spLocks noGrp="1"/>
          </p:cNvSpPr>
          <p:nvPr>
            <p:ph idx="1"/>
          </p:nvPr>
        </p:nvSpPr>
        <p:spPr/>
        <p:txBody>
          <a:bodyPr/>
          <a:lstStyle/>
          <a:p>
            <a:r>
              <a:rPr lang="zh-CN" altLang="en-US" kern="100" dirty="0">
                <a:latin typeface="等线" panose="02010600030101010101" pitchFamily="2" charset="-122"/>
                <a:ea typeface="等线" panose="02010600030101010101" pitchFamily="2" charset="-122"/>
                <a:cs typeface="Times New Roman" panose="02020603050405020304" pitchFamily="18" charset="0"/>
              </a:rPr>
              <a:t>日期因其格式简便性和容易记忆的特点，成为用户口令的首选组成元素，因此对用户常用的日期格式进行分析。</a:t>
            </a:r>
          </a:p>
          <a:p>
            <a:r>
              <a:rPr lang="zh-CN" altLang="en-US" kern="100" dirty="0">
                <a:latin typeface="等线" panose="02010600030101010101" pitchFamily="2" charset="-122"/>
                <a:ea typeface="等线" panose="02010600030101010101" pitchFamily="2" charset="-122"/>
                <a:cs typeface="Times New Roman" panose="02020603050405020304" pitchFamily="18" charset="0"/>
              </a:rPr>
              <a:t>日期密码可能出现年份 </a:t>
            </a:r>
            <a:r>
              <a:rPr lang="en-US" altLang="zh-CN" kern="100" dirty="0">
                <a:latin typeface="等线" panose="02010600030101010101" pitchFamily="2" charset="-122"/>
                <a:ea typeface="等线" panose="02010600030101010101" pitchFamily="2" charset="-122"/>
                <a:cs typeface="Times New Roman" panose="02020603050405020304" pitchFamily="18" charset="0"/>
              </a:rPr>
              <a:t>(</a:t>
            </a:r>
            <a:r>
              <a:rPr lang="en-US" altLang="zh-CN" kern="100" dirty="0" err="1">
                <a:latin typeface="等线" panose="02010600030101010101" pitchFamily="2" charset="-122"/>
                <a:ea typeface="等线" panose="02010600030101010101" pitchFamily="2" charset="-122"/>
                <a:cs typeface="Times New Roman" panose="02020603050405020304" pitchFamily="18" charset="0"/>
              </a:rPr>
              <a:t>yyyy</a:t>
            </a:r>
            <a:r>
              <a:rPr lang="en-US" altLang="zh-CN" kern="100" dirty="0">
                <a:latin typeface="等线" panose="02010600030101010101" pitchFamily="2" charset="-122"/>
                <a:ea typeface="等线" panose="02010600030101010101" pitchFamily="2" charset="-122"/>
                <a:cs typeface="Times New Roman" panose="02020603050405020304" pitchFamily="18" charset="0"/>
              </a:rPr>
              <a:t>)</a:t>
            </a:r>
            <a:r>
              <a:rPr lang="zh-CN" altLang="en-US" kern="100" dirty="0">
                <a:latin typeface="等线" panose="02010600030101010101" pitchFamily="2" charset="-122"/>
                <a:ea typeface="等线" panose="02010600030101010101" pitchFamily="2" charset="-122"/>
                <a:cs typeface="Times New Roman" panose="02020603050405020304" pitchFamily="18" charset="0"/>
              </a:rPr>
              <a:t>，年份</a:t>
            </a:r>
            <a:r>
              <a:rPr lang="en-US" altLang="zh-CN" kern="100" dirty="0">
                <a:latin typeface="等线" panose="02010600030101010101" pitchFamily="2" charset="-122"/>
                <a:ea typeface="等线" panose="02010600030101010101" pitchFamily="2" charset="-122"/>
                <a:cs typeface="Times New Roman" panose="02020603050405020304" pitchFamily="18" charset="0"/>
              </a:rPr>
              <a:t>-</a:t>
            </a:r>
            <a:r>
              <a:rPr lang="zh-CN" altLang="en-US" kern="100" dirty="0">
                <a:latin typeface="等线" panose="02010600030101010101" pitchFamily="2" charset="-122"/>
                <a:ea typeface="等线" panose="02010600030101010101" pitchFamily="2" charset="-122"/>
                <a:cs typeface="Times New Roman" panose="02020603050405020304" pitchFamily="18" charset="0"/>
              </a:rPr>
              <a:t>月份 </a:t>
            </a:r>
            <a:r>
              <a:rPr lang="en-US" altLang="zh-CN" kern="100" dirty="0">
                <a:latin typeface="等线" panose="02010600030101010101" pitchFamily="2" charset="-122"/>
                <a:ea typeface="等线" panose="02010600030101010101" pitchFamily="2" charset="-122"/>
                <a:cs typeface="Times New Roman" panose="02020603050405020304" pitchFamily="18" charset="0"/>
              </a:rPr>
              <a:t>(</a:t>
            </a:r>
            <a:r>
              <a:rPr lang="en-US" altLang="zh-CN" kern="100" dirty="0" err="1">
                <a:latin typeface="等线" panose="02010600030101010101" pitchFamily="2" charset="-122"/>
                <a:ea typeface="等线" panose="02010600030101010101" pitchFamily="2" charset="-122"/>
                <a:cs typeface="Times New Roman" panose="02020603050405020304" pitchFamily="18" charset="0"/>
              </a:rPr>
              <a:t>yyyymm</a:t>
            </a:r>
            <a:r>
              <a:rPr lang="en-US" altLang="zh-CN" kern="100" dirty="0">
                <a:latin typeface="等线" panose="02010600030101010101" pitchFamily="2" charset="-122"/>
                <a:ea typeface="等线" panose="02010600030101010101" pitchFamily="2" charset="-122"/>
                <a:cs typeface="Times New Roman" panose="02020603050405020304" pitchFamily="18" charset="0"/>
              </a:rPr>
              <a:t>)</a:t>
            </a:r>
            <a:r>
              <a:rPr lang="zh-CN" altLang="en-US" kern="100" dirty="0">
                <a:latin typeface="等线" panose="02010600030101010101" pitchFamily="2" charset="-122"/>
                <a:ea typeface="等线" panose="02010600030101010101" pitchFamily="2" charset="-122"/>
                <a:cs typeface="Times New Roman" panose="02020603050405020304" pitchFamily="18" charset="0"/>
              </a:rPr>
              <a:t>，年月日 </a:t>
            </a:r>
            <a:r>
              <a:rPr lang="en-US" altLang="zh-CN" kern="100" dirty="0">
                <a:latin typeface="等线" panose="02010600030101010101" pitchFamily="2" charset="-122"/>
                <a:ea typeface="等线" panose="02010600030101010101" pitchFamily="2" charset="-122"/>
                <a:cs typeface="Times New Roman" panose="02020603050405020304" pitchFamily="18" charset="0"/>
              </a:rPr>
              <a:t>(</a:t>
            </a:r>
            <a:r>
              <a:rPr lang="en-US" altLang="zh-CN" kern="100" dirty="0" err="1">
                <a:latin typeface="等线" panose="02010600030101010101" pitchFamily="2" charset="-122"/>
                <a:ea typeface="等线" panose="02010600030101010101" pitchFamily="2" charset="-122"/>
                <a:cs typeface="Times New Roman" panose="02020603050405020304" pitchFamily="18" charset="0"/>
              </a:rPr>
              <a:t>yyyymmdd</a:t>
            </a:r>
            <a:r>
              <a:rPr lang="en-US" altLang="zh-CN" kern="100" dirty="0">
                <a:latin typeface="等线" panose="02010600030101010101" pitchFamily="2" charset="-122"/>
                <a:ea typeface="等线" panose="02010600030101010101" pitchFamily="2" charset="-122"/>
                <a:cs typeface="Times New Roman" panose="02020603050405020304" pitchFamily="18" charset="0"/>
              </a:rPr>
              <a:t>/</a:t>
            </a:r>
            <a:r>
              <a:rPr lang="en-US" altLang="zh-CN" kern="100" dirty="0" err="1">
                <a:latin typeface="等线" panose="02010600030101010101" pitchFamily="2" charset="-122"/>
                <a:ea typeface="等线" panose="02010600030101010101" pitchFamily="2" charset="-122"/>
                <a:cs typeface="Times New Roman" panose="02020603050405020304" pitchFamily="18" charset="0"/>
              </a:rPr>
              <a:t>mmddyyyy</a:t>
            </a:r>
            <a:r>
              <a:rPr lang="en-US" altLang="zh-CN" kern="100" dirty="0">
                <a:latin typeface="等线" panose="02010600030101010101" pitchFamily="2" charset="-122"/>
                <a:ea typeface="等线" panose="02010600030101010101" pitchFamily="2" charset="-122"/>
                <a:cs typeface="Times New Roman" panose="02020603050405020304" pitchFamily="18" charset="0"/>
              </a:rPr>
              <a:t>/</a:t>
            </a:r>
            <a:r>
              <a:rPr lang="en-US" altLang="zh-CN" kern="100" dirty="0" err="1">
                <a:latin typeface="等线" panose="02010600030101010101" pitchFamily="2" charset="-122"/>
                <a:ea typeface="等线" panose="02010600030101010101" pitchFamily="2" charset="-122"/>
                <a:cs typeface="Times New Roman" panose="02020603050405020304" pitchFamily="18" charset="0"/>
              </a:rPr>
              <a:t>ddmmyyyy</a:t>
            </a:r>
            <a:r>
              <a:rPr lang="en-US" altLang="zh-CN" kern="100" dirty="0">
                <a:latin typeface="等线" panose="02010600030101010101" pitchFamily="2" charset="-122"/>
                <a:ea typeface="等线" panose="02010600030101010101" pitchFamily="2" charset="-122"/>
                <a:cs typeface="Times New Roman" panose="02020603050405020304" pitchFamily="18" charset="0"/>
              </a:rPr>
              <a:t>/</a:t>
            </a:r>
            <a:r>
              <a:rPr lang="en-US" altLang="zh-CN" kern="100" dirty="0" err="1">
                <a:latin typeface="等线" panose="02010600030101010101" pitchFamily="2" charset="-122"/>
                <a:ea typeface="等线" panose="02010600030101010101" pitchFamily="2" charset="-122"/>
                <a:cs typeface="Times New Roman" panose="02020603050405020304" pitchFamily="18" charset="0"/>
              </a:rPr>
              <a:t>yymmdd</a:t>
            </a:r>
            <a:r>
              <a:rPr lang="en-US" altLang="zh-CN" kern="100" dirty="0">
                <a:latin typeface="等线" panose="02010600030101010101" pitchFamily="2" charset="-122"/>
                <a:ea typeface="等线" panose="02010600030101010101" pitchFamily="2" charset="-122"/>
                <a:cs typeface="Times New Roman" panose="02020603050405020304" pitchFamily="18" charset="0"/>
              </a:rPr>
              <a:t>/mmddyy/</a:t>
            </a:r>
            <a:r>
              <a:rPr lang="en-US" altLang="zh-CN" kern="100" dirty="0" err="1">
                <a:latin typeface="等线" panose="02010600030101010101" pitchFamily="2" charset="-122"/>
                <a:ea typeface="等线" panose="02010600030101010101" pitchFamily="2" charset="-122"/>
                <a:cs typeface="Times New Roman" panose="02020603050405020304" pitchFamily="18" charset="0"/>
              </a:rPr>
              <a:t>ddmmyy</a:t>
            </a:r>
            <a:r>
              <a:rPr lang="en-US" altLang="zh-CN" kern="100" dirty="0">
                <a:latin typeface="等线" panose="02010600030101010101" pitchFamily="2" charset="-122"/>
                <a:ea typeface="等线" panose="02010600030101010101" pitchFamily="2" charset="-122"/>
                <a:cs typeface="Times New Roman" panose="02020603050405020304" pitchFamily="18" charset="0"/>
              </a:rPr>
              <a:t>)</a:t>
            </a:r>
            <a:r>
              <a:rPr lang="zh-CN" altLang="en-US" kern="100" dirty="0">
                <a:latin typeface="等线" panose="02010600030101010101" pitchFamily="2" charset="-122"/>
                <a:ea typeface="等线" panose="02010600030101010101" pitchFamily="2" charset="-122"/>
                <a:cs typeface="Times New Roman" panose="02020603050405020304" pitchFamily="18" charset="0"/>
              </a:rPr>
              <a:t>以及月日 </a:t>
            </a:r>
            <a:r>
              <a:rPr lang="en-US" altLang="zh-CN" kern="100" dirty="0">
                <a:latin typeface="等线" panose="02010600030101010101" pitchFamily="2" charset="-122"/>
                <a:ea typeface="等线" panose="02010600030101010101" pitchFamily="2" charset="-122"/>
                <a:cs typeface="Times New Roman" panose="02020603050405020304" pitchFamily="18" charset="0"/>
              </a:rPr>
              <a:t>(</a:t>
            </a:r>
            <a:r>
              <a:rPr lang="en-US" altLang="zh-CN" kern="100" dirty="0" err="1">
                <a:latin typeface="等线" panose="02010600030101010101" pitchFamily="2" charset="-122"/>
                <a:ea typeface="等线" panose="02010600030101010101" pitchFamily="2" charset="-122"/>
                <a:cs typeface="Times New Roman" panose="02020603050405020304" pitchFamily="18" charset="0"/>
              </a:rPr>
              <a:t>mmdd</a:t>
            </a:r>
            <a:r>
              <a:rPr lang="en-US" altLang="zh-CN" kern="100" dirty="0">
                <a:latin typeface="等线" panose="02010600030101010101" pitchFamily="2" charset="-122"/>
                <a:ea typeface="等线" panose="02010600030101010101" pitchFamily="2" charset="-122"/>
                <a:cs typeface="Times New Roman" panose="02020603050405020304" pitchFamily="18" charset="0"/>
              </a:rPr>
              <a:t>) </a:t>
            </a:r>
            <a:r>
              <a:rPr lang="zh-CN" altLang="en-US" kern="100" dirty="0">
                <a:latin typeface="等线" panose="02010600030101010101" pitchFamily="2" charset="-122"/>
                <a:ea typeface="等线" panose="02010600030101010101" pitchFamily="2" charset="-122"/>
                <a:cs typeface="Times New Roman" panose="02020603050405020304" pitchFamily="18" charset="0"/>
              </a:rPr>
              <a:t>这四种主要形式。</a:t>
            </a:r>
          </a:p>
          <a:p>
            <a:pPr marL="0" indent="0">
              <a:buNone/>
            </a:pPr>
            <a:endParaRPr lang="en-US" altLang="zh-CN" dirty="0"/>
          </a:p>
        </p:txBody>
      </p:sp>
    </p:spTree>
    <p:extLst>
      <p:ext uri="{BB962C8B-B14F-4D97-AF65-F5344CB8AC3E}">
        <p14:creationId xmlns:p14="http://schemas.microsoft.com/office/powerpoint/2010/main" val="25055082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0"/>
            <a:ext cx="10515600" cy="1021543"/>
          </a:xfrm>
        </p:spPr>
        <p:txBody>
          <a:bodyPr/>
          <a:lstStyle/>
          <a:p>
            <a:r>
              <a:rPr lang="zh-CN" altLang="en-US" dirty="0"/>
              <a:t>日期分析</a:t>
            </a:r>
          </a:p>
        </p:txBody>
      </p:sp>
      <p:sp>
        <p:nvSpPr>
          <p:cNvPr id="3" name="内容占位符 2"/>
          <p:cNvSpPr>
            <a:spLocks noGrp="1"/>
          </p:cNvSpPr>
          <p:nvPr>
            <p:ph idx="1"/>
          </p:nvPr>
        </p:nvSpPr>
        <p:spPr/>
        <p:txBody>
          <a:bodyPr/>
          <a:lstStyle/>
          <a:p>
            <a:r>
              <a:rPr lang="en-US" altLang="zh-CN" kern="100" dirty="0">
                <a:latin typeface="等线" panose="02010600030101010101" pitchFamily="2" charset="-122"/>
                <a:ea typeface="等线" panose="02010600030101010101" pitchFamily="2" charset="-122"/>
                <a:cs typeface="Times New Roman" panose="02020603050405020304" pitchFamily="18" charset="0"/>
              </a:rPr>
              <a:t>CSDN</a:t>
            </a:r>
            <a:r>
              <a:rPr lang="zh-CN" altLang="en-US" kern="100" dirty="0">
                <a:latin typeface="等线" panose="02010600030101010101" pitchFamily="2" charset="-122"/>
                <a:ea typeface="等线" panose="02010600030101010101" pitchFamily="2" charset="-122"/>
                <a:cs typeface="Times New Roman" panose="02020603050405020304" pitchFamily="18" charset="0"/>
              </a:rPr>
              <a:t>日期分析结果</a:t>
            </a:r>
            <a:endParaRPr lang="en-US" altLang="zh-CN"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0" indent="0">
              <a:buNone/>
            </a:pPr>
            <a:endParaRPr lang="en-US" altLang="zh-CN" dirty="0"/>
          </a:p>
        </p:txBody>
      </p:sp>
      <p:pic>
        <p:nvPicPr>
          <p:cNvPr id="6" name="图片 5">
            <a:extLst>
              <a:ext uri="{FF2B5EF4-FFF2-40B4-BE49-F238E27FC236}">
                <a16:creationId xmlns:a16="http://schemas.microsoft.com/office/drawing/2014/main" id="{9AC1B0F8-9D7C-4BC9-9A54-5B6FD1BA0F2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2364" y="1916457"/>
            <a:ext cx="6309990" cy="4713668"/>
          </a:xfrm>
          <a:prstGeom prst="rect">
            <a:avLst/>
          </a:prstGeom>
        </p:spPr>
      </p:pic>
      <p:pic>
        <p:nvPicPr>
          <p:cNvPr id="11" name="图片 10">
            <a:extLst>
              <a:ext uri="{FF2B5EF4-FFF2-40B4-BE49-F238E27FC236}">
                <a16:creationId xmlns:a16="http://schemas.microsoft.com/office/drawing/2014/main" id="{1414D490-F097-4D0C-B617-CA7A52D982E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85689" y="1845623"/>
            <a:ext cx="6672039" cy="4984124"/>
          </a:xfrm>
          <a:prstGeom prst="rect">
            <a:avLst/>
          </a:prstGeom>
        </p:spPr>
      </p:pic>
    </p:spTree>
    <p:extLst>
      <p:ext uri="{BB962C8B-B14F-4D97-AF65-F5344CB8AC3E}">
        <p14:creationId xmlns:p14="http://schemas.microsoft.com/office/powerpoint/2010/main" val="10781764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0"/>
            <a:ext cx="10515600" cy="1021543"/>
          </a:xfrm>
        </p:spPr>
        <p:txBody>
          <a:bodyPr/>
          <a:lstStyle/>
          <a:p>
            <a:r>
              <a:rPr lang="zh-CN" altLang="en-US" dirty="0"/>
              <a:t>日期分析</a:t>
            </a:r>
          </a:p>
        </p:txBody>
      </p:sp>
      <p:sp>
        <p:nvSpPr>
          <p:cNvPr id="3" name="内容占位符 2"/>
          <p:cNvSpPr>
            <a:spLocks noGrp="1"/>
          </p:cNvSpPr>
          <p:nvPr>
            <p:ph idx="1"/>
          </p:nvPr>
        </p:nvSpPr>
        <p:spPr/>
        <p:txBody>
          <a:bodyPr/>
          <a:lstStyle/>
          <a:p>
            <a:r>
              <a:rPr lang="en-US" altLang="zh-CN" kern="100" dirty="0">
                <a:latin typeface="等线" panose="02010600030101010101" pitchFamily="2" charset="-122"/>
                <a:ea typeface="等线" panose="02010600030101010101" pitchFamily="2" charset="-122"/>
                <a:cs typeface="Times New Roman" panose="02020603050405020304" pitchFamily="18" charset="0"/>
              </a:rPr>
              <a:t>Yahoo</a:t>
            </a:r>
            <a:r>
              <a:rPr lang="zh-CN" altLang="en-US" kern="100" dirty="0">
                <a:latin typeface="等线" panose="02010600030101010101" pitchFamily="2" charset="-122"/>
                <a:ea typeface="等线" panose="02010600030101010101" pitchFamily="2" charset="-122"/>
                <a:cs typeface="Times New Roman" panose="02020603050405020304" pitchFamily="18" charset="0"/>
              </a:rPr>
              <a:t>日期分析结果</a:t>
            </a:r>
            <a:endParaRPr lang="en-US" altLang="zh-CN"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0" indent="0">
              <a:buNone/>
            </a:pPr>
            <a:endParaRPr lang="en-US" altLang="zh-CN" dirty="0"/>
          </a:p>
        </p:txBody>
      </p:sp>
      <p:pic>
        <p:nvPicPr>
          <p:cNvPr id="5" name="图片 4">
            <a:extLst>
              <a:ext uri="{FF2B5EF4-FFF2-40B4-BE49-F238E27FC236}">
                <a16:creationId xmlns:a16="http://schemas.microsoft.com/office/drawing/2014/main" id="{86EED55C-7078-443A-B79E-1FDBEB3E119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82281" y="1854556"/>
            <a:ext cx="6603078" cy="4932609"/>
          </a:xfrm>
          <a:prstGeom prst="rect">
            <a:avLst/>
          </a:prstGeom>
        </p:spPr>
      </p:pic>
      <p:pic>
        <p:nvPicPr>
          <p:cNvPr id="7" name="图片 6">
            <a:extLst>
              <a:ext uri="{FF2B5EF4-FFF2-40B4-BE49-F238E27FC236}">
                <a16:creationId xmlns:a16="http://schemas.microsoft.com/office/drawing/2014/main" id="{67B62FAA-FADD-4617-A8B1-1F360CCB1A9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87932" y="1854556"/>
            <a:ext cx="6603078" cy="4932609"/>
          </a:xfrm>
          <a:prstGeom prst="rect">
            <a:avLst/>
          </a:prstGeom>
        </p:spPr>
      </p:pic>
    </p:spTree>
    <p:extLst>
      <p:ext uri="{BB962C8B-B14F-4D97-AF65-F5344CB8AC3E}">
        <p14:creationId xmlns:p14="http://schemas.microsoft.com/office/powerpoint/2010/main" val="11772771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0"/>
            <a:ext cx="10515600" cy="1021543"/>
          </a:xfrm>
        </p:spPr>
        <p:txBody>
          <a:bodyPr/>
          <a:lstStyle/>
          <a:p>
            <a:r>
              <a:rPr lang="zh-CN" altLang="en-US" dirty="0"/>
              <a:t>单词分析</a:t>
            </a:r>
          </a:p>
        </p:txBody>
      </p:sp>
      <p:sp>
        <p:nvSpPr>
          <p:cNvPr id="3" name="内容占位符 2"/>
          <p:cNvSpPr>
            <a:spLocks noGrp="1"/>
          </p:cNvSpPr>
          <p:nvPr>
            <p:ph idx="1"/>
          </p:nvPr>
        </p:nvSpPr>
        <p:spPr/>
        <p:txBody>
          <a:bodyPr/>
          <a:lstStyle/>
          <a:p>
            <a:r>
              <a:rPr lang="zh-CN" altLang="en-US" kern="100" dirty="0">
                <a:latin typeface="等线" panose="02010600030101010101" pitchFamily="2" charset="-122"/>
                <a:ea typeface="等线" panose="02010600030101010101" pitchFamily="2" charset="-122"/>
                <a:cs typeface="Times New Roman" panose="02020603050405020304" pitchFamily="18" charset="0"/>
              </a:rPr>
              <a:t>英文单词也是常用的口令组成元素</a:t>
            </a:r>
            <a:endParaRPr lang="en-US" altLang="zh-CN" kern="100" dirty="0">
              <a:latin typeface="等线" panose="02010600030101010101" pitchFamily="2" charset="-122"/>
              <a:ea typeface="等线" panose="02010600030101010101" pitchFamily="2" charset="-122"/>
              <a:cs typeface="Times New Roman" panose="02020603050405020304" pitchFamily="18" charset="0"/>
            </a:endParaRPr>
          </a:p>
          <a:p>
            <a:r>
              <a:rPr lang="en-US" altLang="zh-CN" kern="100" dirty="0">
                <a:latin typeface="等线" panose="02010600030101010101" pitchFamily="2" charset="-122"/>
                <a:ea typeface="等线" panose="02010600030101010101" pitchFamily="2" charset="-122"/>
                <a:cs typeface="Times New Roman" panose="02020603050405020304" pitchFamily="18" charset="0"/>
              </a:rPr>
              <a:t>Yahoo</a:t>
            </a:r>
            <a:r>
              <a:rPr lang="zh-CN" altLang="en-US" kern="100" dirty="0">
                <a:latin typeface="等线" panose="02010600030101010101" pitchFamily="2" charset="-122"/>
                <a:ea typeface="等线" panose="02010600030101010101" pitchFamily="2" charset="-122"/>
                <a:cs typeface="Times New Roman" panose="02020603050405020304" pitchFamily="18" charset="0"/>
              </a:rPr>
              <a:t>单词分析结果</a:t>
            </a:r>
            <a:endParaRPr lang="en-US" altLang="zh-CN" kern="100" dirty="0">
              <a:latin typeface="等线" panose="02010600030101010101" pitchFamily="2" charset="-122"/>
              <a:ea typeface="等线" panose="02010600030101010101" pitchFamily="2" charset="-122"/>
              <a:cs typeface="Times New Roman" panose="02020603050405020304" pitchFamily="18" charset="0"/>
            </a:endParaRPr>
          </a:p>
          <a:p>
            <a:endParaRPr lang="en-US" altLang="zh-CN" kern="100" dirty="0">
              <a:latin typeface="等线" panose="02010600030101010101" pitchFamily="2" charset="-122"/>
              <a:ea typeface="等线" panose="02010600030101010101" pitchFamily="2" charset="-122"/>
              <a:cs typeface="Times New Roman" panose="02020603050405020304" pitchFamily="18" charset="0"/>
            </a:endParaRPr>
          </a:p>
          <a:p>
            <a:pPr marL="0" indent="0">
              <a:buNone/>
            </a:pPr>
            <a:endParaRPr lang="en-US" altLang="zh-CN"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0" indent="0">
              <a:buNone/>
            </a:pPr>
            <a:endParaRPr lang="en-US" altLang="zh-CN" dirty="0"/>
          </a:p>
        </p:txBody>
      </p:sp>
      <p:pic>
        <p:nvPicPr>
          <p:cNvPr id="5" name="图片 4">
            <a:extLst>
              <a:ext uri="{FF2B5EF4-FFF2-40B4-BE49-F238E27FC236}">
                <a16:creationId xmlns:a16="http://schemas.microsoft.com/office/drawing/2014/main" id="{51FB43B0-8EA3-4F57-B1F4-2EE35A40E0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27145" y="2512989"/>
            <a:ext cx="5382759" cy="4037070"/>
          </a:xfrm>
          <a:prstGeom prst="rect">
            <a:avLst/>
          </a:prstGeom>
        </p:spPr>
      </p:pic>
    </p:spTree>
    <p:extLst>
      <p:ext uri="{BB962C8B-B14F-4D97-AF65-F5344CB8AC3E}">
        <p14:creationId xmlns:p14="http://schemas.microsoft.com/office/powerpoint/2010/main" val="14444103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0"/>
            <a:ext cx="10515600" cy="1021543"/>
          </a:xfrm>
        </p:spPr>
        <p:txBody>
          <a:bodyPr/>
          <a:lstStyle/>
          <a:p>
            <a:r>
              <a:rPr lang="zh-CN" altLang="en-US" dirty="0"/>
              <a:t>单词分析</a:t>
            </a:r>
          </a:p>
        </p:txBody>
      </p:sp>
      <p:sp>
        <p:nvSpPr>
          <p:cNvPr id="3" name="内容占位符 2"/>
          <p:cNvSpPr>
            <a:spLocks noGrp="1"/>
          </p:cNvSpPr>
          <p:nvPr>
            <p:ph idx="1"/>
          </p:nvPr>
        </p:nvSpPr>
        <p:spPr/>
        <p:txBody>
          <a:bodyPr/>
          <a:lstStyle/>
          <a:p>
            <a:r>
              <a:rPr lang="en-US" altLang="zh-CN" kern="100" dirty="0">
                <a:latin typeface="等线" panose="02010600030101010101" pitchFamily="2" charset="-122"/>
                <a:ea typeface="等线" panose="02010600030101010101" pitchFamily="2" charset="-122"/>
                <a:cs typeface="Times New Roman" panose="02020603050405020304" pitchFamily="18" charset="0"/>
              </a:rPr>
              <a:t>CSDN</a:t>
            </a:r>
            <a:r>
              <a:rPr lang="zh-CN" altLang="en-US" kern="100" dirty="0">
                <a:latin typeface="等线" panose="02010600030101010101" pitchFamily="2" charset="-122"/>
                <a:ea typeface="等线" panose="02010600030101010101" pitchFamily="2" charset="-122"/>
                <a:cs typeface="Times New Roman" panose="02020603050405020304" pitchFamily="18" charset="0"/>
              </a:rPr>
              <a:t>单词分析结果</a:t>
            </a:r>
            <a:endParaRPr lang="en-US" altLang="zh-CN" kern="100" dirty="0">
              <a:latin typeface="等线" panose="02010600030101010101" pitchFamily="2" charset="-122"/>
              <a:ea typeface="等线" panose="02010600030101010101" pitchFamily="2" charset="-122"/>
              <a:cs typeface="Times New Roman" panose="02020603050405020304" pitchFamily="18" charset="0"/>
            </a:endParaRPr>
          </a:p>
          <a:p>
            <a:endParaRPr lang="en-US" altLang="zh-CN" kern="100" dirty="0">
              <a:latin typeface="等线" panose="02010600030101010101" pitchFamily="2" charset="-122"/>
              <a:ea typeface="等线" panose="02010600030101010101" pitchFamily="2" charset="-122"/>
              <a:cs typeface="Times New Roman" panose="02020603050405020304" pitchFamily="18" charset="0"/>
            </a:endParaRPr>
          </a:p>
          <a:p>
            <a:pPr marL="0" indent="0">
              <a:buNone/>
            </a:pPr>
            <a:endParaRPr lang="en-US" altLang="zh-CN"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0" indent="0">
              <a:buNone/>
            </a:pPr>
            <a:endParaRPr lang="en-US" altLang="zh-CN" dirty="0"/>
          </a:p>
        </p:txBody>
      </p:sp>
      <p:pic>
        <p:nvPicPr>
          <p:cNvPr id="5" name="图片 4">
            <a:extLst>
              <a:ext uri="{FF2B5EF4-FFF2-40B4-BE49-F238E27FC236}">
                <a16:creationId xmlns:a16="http://schemas.microsoft.com/office/drawing/2014/main" id="{4711E716-5884-450D-8339-7EB8A0D97A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24492" y="2215464"/>
            <a:ext cx="5582381" cy="4186786"/>
          </a:xfrm>
          <a:prstGeom prst="rect">
            <a:avLst/>
          </a:prstGeom>
        </p:spPr>
      </p:pic>
    </p:spTree>
    <p:extLst>
      <p:ext uri="{BB962C8B-B14F-4D97-AF65-F5344CB8AC3E}">
        <p14:creationId xmlns:p14="http://schemas.microsoft.com/office/powerpoint/2010/main" val="1430065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3" cstate="screen">
            <a:alphaModFix amt="50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0242" name="Freeform 5"/>
          <p:cNvSpPr>
            <a:spLocks/>
          </p:cNvSpPr>
          <p:nvPr/>
        </p:nvSpPr>
        <p:spPr bwMode="auto">
          <a:xfrm>
            <a:off x="771225" y="1754842"/>
            <a:ext cx="2935728" cy="487172"/>
          </a:xfrm>
          <a:custGeom>
            <a:avLst/>
            <a:gdLst>
              <a:gd name="T0" fmla="*/ 275 w 3851"/>
              <a:gd name="T1" fmla="*/ 0 h 633"/>
              <a:gd name="T2" fmla="*/ 3575 w 3851"/>
              <a:gd name="T3" fmla="*/ 0 h 633"/>
              <a:gd name="T4" fmla="*/ 3851 w 3851"/>
              <a:gd name="T5" fmla="*/ 633 h 633"/>
              <a:gd name="T6" fmla="*/ 0 w 3851"/>
              <a:gd name="T7" fmla="*/ 633 h 633"/>
              <a:gd name="T8" fmla="*/ 275 w 3851"/>
              <a:gd name="T9" fmla="*/ 0 h 633"/>
            </a:gdLst>
            <a:ahLst/>
            <a:cxnLst>
              <a:cxn ang="0">
                <a:pos x="T0" y="T1"/>
              </a:cxn>
              <a:cxn ang="0">
                <a:pos x="T2" y="T3"/>
              </a:cxn>
              <a:cxn ang="0">
                <a:pos x="T4" y="T5"/>
              </a:cxn>
              <a:cxn ang="0">
                <a:pos x="T6" y="T7"/>
              </a:cxn>
              <a:cxn ang="0">
                <a:pos x="T8" y="T9"/>
              </a:cxn>
            </a:cxnLst>
            <a:rect l="0" t="0" r="r" b="b"/>
            <a:pathLst>
              <a:path w="3851" h="633">
                <a:moveTo>
                  <a:pt x="275" y="0"/>
                </a:moveTo>
                <a:lnTo>
                  <a:pt x="3575" y="0"/>
                </a:lnTo>
                <a:lnTo>
                  <a:pt x="3851" y="633"/>
                </a:lnTo>
                <a:lnTo>
                  <a:pt x="0" y="633"/>
                </a:lnTo>
                <a:lnTo>
                  <a:pt x="275" y="0"/>
                </a:lnTo>
                <a:close/>
              </a:path>
            </a:pathLst>
          </a:custGeom>
          <a:solidFill>
            <a:schemeClr val="tx1">
              <a:lumMod val="75000"/>
              <a:lumOff val="25000"/>
            </a:schemeClr>
          </a:solidFill>
          <a:ln>
            <a:noFill/>
          </a:ln>
        </p:spPr>
        <p:txBody>
          <a:bodyPr/>
          <a:lstStyle/>
          <a:p>
            <a:pPr marL="0" marR="0" lvl="0" indent="0" algn="l" defTabSz="914034" rtl="0" eaLnBrk="1" fontAlgn="base" latinLnBrk="0" hangingPunct="1">
              <a:lnSpc>
                <a:spcPct val="100000"/>
              </a:lnSpc>
              <a:spcBef>
                <a:spcPct val="0"/>
              </a:spcBef>
              <a:spcAft>
                <a:spcPct val="0"/>
              </a:spcAft>
              <a:buClrTx/>
              <a:buSzTx/>
              <a:buFontTx/>
              <a:buNone/>
              <a:tabLst/>
              <a:defRPr/>
            </a:pPr>
            <a:endParaRPr kumimoji="0" lang="zh-CN" altLang="en-US" sz="1799" b="0" i="0" u="none" strike="noStrike" kern="1200" cap="none" spc="0" normalizeH="0" baseline="0" noProof="0">
              <a:ln>
                <a:noFill/>
              </a:ln>
              <a:solidFill>
                <a:srgbClr val="FD7004"/>
              </a:solidFill>
              <a:effectLst/>
              <a:uLnTx/>
              <a:uFillTx/>
              <a:latin typeface="Arial" panose="020B0604020202020204" pitchFamily="34" charset="0"/>
              <a:ea typeface="宋体" panose="02010600030101010101" pitchFamily="2" charset="-122"/>
              <a:cs typeface="+mn-cs"/>
            </a:endParaRPr>
          </a:p>
        </p:txBody>
      </p:sp>
      <p:sp>
        <p:nvSpPr>
          <p:cNvPr id="10243" name="Rectangle 6"/>
          <p:cNvSpPr>
            <a:spLocks noChangeArrowheads="1"/>
          </p:cNvSpPr>
          <p:nvPr/>
        </p:nvSpPr>
        <p:spPr bwMode="auto">
          <a:xfrm>
            <a:off x="1" y="2245189"/>
            <a:ext cx="12192000" cy="2196242"/>
          </a:xfrm>
          <a:prstGeom prst="rect">
            <a:avLst/>
          </a:prstGeom>
          <a:gradFill flip="none" rotWithShape="1">
            <a:gsLst>
              <a:gs pos="0">
                <a:srgbClr val="0C4994">
                  <a:shade val="30000"/>
                  <a:satMod val="115000"/>
                </a:srgbClr>
              </a:gs>
              <a:gs pos="50000">
                <a:srgbClr val="0C4994">
                  <a:shade val="67500"/>
                  <a:satMod val="115000"/>
                </a:srgbClr>
              </a:gs>
              <a:gs pos="100000">
                <a:srgbClr val="0C4994">
                  <a:shade val="100000"/>
                  <a:satMod val="115000"/>
                </a:srgbClr>
              </a:gs>
            </a:gsLst>
            <a:lin ang="0" scaled="1"/>
            <a:tileRect/>
          </a:gradFill>
          <a:ln>
            <a:noFill/>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034" rtl="0" eaLnBrk="1" fontAlgn="base" latinLnBrk="0" hangingPunct="1">
              <a:lnSpc>
                <a:spcPct val="100000"/>
              </a:lnSpc>
              <a:spcBef>
                <a:spcPct val="0"/>
              </a:spcBef>
              <a:spcAft>
                <a:spcPct val="0"/>
              </a:spcAft>
              <a:buClrTx/>
              <a:buSzTx/>
              <a:buFontTx/>
              <a:buNone/>
              <a:tabLst/>
              <a:defRPr/>
            </a:pPr>
            <a:endParaRPr kumimoji="0" lang="zh-CN" altLang="en-US" sz="1799" b="0" i="0" u="none" strike="noStrike" kern="1200" cap="none" spc="0" normalizeH="0" baseline="0" noProof="0">
              <a:ln>
                <a:noFill/>
              </a:ln>
              <a:solidFill>
                <a:srgbClr val="FD7004"/>
              </a:solidFill>
              <a:effectLst/>
              <a:uLnTx/>
              <a:uFillTx/>
              <a:latin typeface="Arial" panose="020B0604020202020204" pitchFamily="34" charset="0"/>
              <a:ea typeface="宋体" panose="02010600030101010101" pitchFamily="2" charset="-122"/>
              <a:cs typeface="+mn-cs"/>
            </a:endParaRPr>
          </a:p>
        </p:txBody>
      </p:sp>
      <p:sp>
        <p:nvSpPr>
          <p:cNvPr id="10244" name="Rectangle 7"/>
          <p:cNvSpPr>
            <a:spLocks noChangeArrowheads="1"/>
          </p:cNvSpPr>
          <p:nvPr/>
        </p:nvSpPr>
        <p:spPr bwMode="auto">
          <a:xfrm>
            <a:off x="980692" y="1754842"/>
            <a:ext cx="2513618" cy="2686588"/>
          </a:xfrm>
          <a:prstGeom prst="rect">
            <a:avLst/>
          </a:prstGeom>
          <a:solidFill>
            <a:schemeClr val="accent2"/>
          </a:solidFill>
          <a:ln>
            <a:noFill/>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034" rtl="0" eaLnBrk="1" fontAlgn="base" latinLnBrk="0" hangingPunct="1">
              <a:lnSpc>
                <a:spcPct val="100000"/>
              </a:lnSpc>
              <a:spcBef>
                <a:spcPct val="0"/>
              </a:spcBef>
              <a:spcAft>
                <a:spcPct val="0"/>
              </a:spcAft>
              <a:buClrTx/>
              <a:buSzTx/>
              <a:buFontTx/>
              <a:buNone/>
              <a:tabLst/>
              <a:defRPr/>
            </a:pPr>
            <a:endParaRPr kumimoji="0" lang="zh-CN" altLang="en-US" sz="1799" b="0" i="0" u="none" strike="noStrike" kern="1200" cap="none" spc="0" normalizeH="0" baseline="0" noProof="0">
              <a:ln>
                <a:noFill/>
              </a:ln>
              <a:solidFill>
                <a:srgbClr val="FD7004"/>
              </a:solidFill>
              <a:effectLst/>
              <a:uLnTx/>
              <a:uFillTx/>
              <a:latin typeface="Arial" panose="020B0604020202020204" pitchFamily="34" charset="0"/>
              <a:ea typeface="宋体" panose="02010600030101010101" pitchFamily="2" charset="-122"/>
              <a:cs typeface="+mn-cs"/>
            </a:endParaRPr>
          </a:p>
        </p:txBody>
      </p:sp>
      <p:sp>
        <p:nvSpPr>
          <p:cNvPr id="10245" name="TextBox 23"/>
          <p:cNvSpPr txBox="1">
            <a:spLocks noChangeArrowheads="1"/>
          </p:cNvSpPr>
          <p:nvPr/>
        </p:nvSpPr>
        <p:spPr bwMode="auto">
          <a:xfrm>
            <a:off x="3792644" y="3064018"/>
            <a:ext cx="5614382" cy="1221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034" rtl="0" eaLnBrk="1" fontAlgn="base" latinLnBrk="0" hangingPunct="1">
              <a:lnSpc>
                <a:spcPct val="150000"/>
              </a:lnSpc>
              <a:spcBef>
                <a:spcPct val="0"/>
              </a:spcBef>
              <a:spcAft>
                <a:spcPct val="0"/>
              </a:spcAft>
              <a:buClrTx/>
              <a:buSzTx/>
              <a:buFontTx/>
              <a:buNone/>
              <a:tabLst/>
              <a:defRPr/>
            </a:pPr>
            <a:r>
              <a:rPr kumimoji="0" lang="en-US" altLang="zh-CN" sz="2599"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a:t>
            </a:r>
            <a:r>
              <a:rPr lang="zh-CN" altLang="en-US" sz="2599" noProof="0" dirty="0">
                <a:solidFill>
                  <a:srgbClr val="FFFFFF"/>
                </a:solidFill>
                <a:latin typeface="微软雅黑" panose="020B0503020204020204" pitchFamily="34" charset="-122"/>
                <a:ea typeface="微软雅黑" panose="020B0503020204020204" pitchFamily="34" charset="-122"/>
              </a:rPr>
              <a:t>训练原理</a:t>
            </a:r>
            <a:r>
              <a:rPr kumimoji="0" lang="zh-CN" altLang="en-US" sz="2599"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     </a:t>
            </a:r>
            <a:r>
              <a:rPr kumimoji="0" lang="en-US" altLang="zh-CN" sz="2599"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a:t>
            </a:r>
            <a:r>
              <a:rPr lang="zh-CN" altLang="en-US" sz="2599" noProof="0" dirty="0">
                <a:solidFill>
                  <a:srgbClr val="FFFFFF"/>
                </a:solidFill>
                <a:latin typeface="微软雅黑" panose="020B0503020204020204" pitchFamily="34" charset="-122"/>
                <a:ea typeface="微软雅黑" panose="020B0503020204020204" pitchFamily="34" charset="-122"/>
              </a:rPr>
              <a:t>生成原理</a:t>
            </a:r>
            <a:r>
              <a:rPr kumimoji="0" lang="zh-CN" altLang="en-US" sz="2599"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 </a:t>
            </a:r>
            <a:endParaRPr kumimoji="0" lang="en-US" altLang="zh-CN" sz="2599"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a:p>
            <a:pPr marL="0" marR="0" lvl="0" indent="0" algn="l" defTabSz="914034" rtl="0" eaLnBrk="1" fontAlgn="base" latinLnBrk="0" hangingPunct="1">
              <a:lnSpc>
                <a:spcPct val="150000"/>
              </a:lnSpc>
              <a:spcBef>
                <a:spcPct val="0"/>
              </a:spcBef>
              <a:spcAft>
                <a:spcPct val="0"/>
              </a:spcAft>
              <a:buClrTx/>
              <a:buSzTx/>
              <a:buFontTx/>
              <a:buNone/>
              <a:tabLst/>
              <a:defRPr/>
            </a:pPr>
            <a:r>
              <a:rPr kumimoji="0" lang="en-US" altLang="zh-CN" sz="2599"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a:t>
            </a:r>
            <a:r>
              <a:rPr kumimoji="0" lang="zh-CN" altLang="en-US" sz="2599"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实验</a:t>
            </a:r>
            <a:r>
              <a:rPr lang="zh-CN" altLang="en-US" sz="2599" noProof="0" dirty="0">
                <a:solidFill>
                  <a:srgbClr val="FFFFFF"/>
                </a:solidFill>
                <a:latin typeface="微软雅黑" panose="020B0503020204020204" pitchFamily="34" charset="-122"/>
                <a:ea typeface="微软雅黑" panose="020B0503020204020204" pitchFamily="34" charset="-122"/>
              </a:rPr>
              <a:t>测试     </a:t>
            </a:r>
            <a:r>
              <a:rPr kumimoji="0" lang="en-US" altLang="zh-CN" sz="2599"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a:t>
            </a:r>
            <a:r>
              <a:rPr lang="zh-CN" altLang="en-US" sz="2599" dirty="0">
                <a:solidFill>
                  <a:srgbClr val="FFFFFF"/>
                </a:solidFill>
                <a:latin typeface="微软雅黑" panose="020B0503020204020204" pitchFamily="34" charset="-122"/>
                <a:ea typeface="微软雅黑" panose="020B0503020204020204" pitchFamily="34" charset="-122"/>
              </a:rPr>
              <a:t>实验结果</a:t>
            </a:r>
            <a:endParaRPr kumimoji="0" lang="zh-CN" altLang="en-US" sz="2599"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10246" name="TextBox 25"/>
          <p:cNvSpPr txBox="1">
            <a:spLocks noChangeArrowheads="1"/>
          </p:cNvSpPr>
          <p:nvPr/>
        </p:nvSpPr>
        <p:spPr bwMode="auto">
          <a:xfrm>
            <a:off x="3778363" y="2349922"/>
            <a:ext cx="5508060" cy="7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034" rtl="0" eaLnBrk="1" fontAlgn="base" latinLnBrk="0" hangingPunct="1">
              <a:lnSpc>
                <a:spcPct val="100000"/>
              </a:lnSpc>
              <a:spcBef>
                <a:spcPct val="0"/>
              </a:spcBef>
              <a:spcAft>
                <a:spcPct val="0"/>
              </a:spcAft>
              <a:buClrTx/>
              <a:buSzTx/>
              <a:buFontTx/>
              <a:buNone/>
              <a:tabLst/>
              <a:defRPr/>
            </a:pPr>
            <a:r>
              <a:rPr lang="zh-CN" altLang="en-US" sz="3998" b="1" dirty="0">
                <a:solidFill>
                  <a:srgbClr val="FDCB34"/>
                </a:solidFill>
                <a:latin typeface="微软雅黑" panose="020B0503020204020204" pitchFamily="34" charset="-122"/>
                <a:ea typeface="微软雅黑" panose="020B0503020204020204" pitchFamily="34" charset="-122"/>
              </a:rPr>
              <a:t>口令数据生成</a:t>
            </a:r>
            <a:endParaRPr kumimoji="0" lang="zh-CN" altLang="en-US" sz="3998" b="1" i="0" u="none" strike="noStrike" kern="1200" cap="none" spc="0" normalizeH="0" baseline="0" noProof="0" dirty="0">
              <a:ln>
                <a:noFill/>
              </a:ln>
              <a:solidFill>
                <a:srgbClr val="FDCB34"/>
              </a:solidFill>
              <a:effectLst/>
              <a:uLnTx/>
              <a:uFillTx/>
              <a:latin typeface="微软雅黑" panose="020B0503020204020204" pitchFamily="34" charset="-122"/>
              <a:ea typeface="微软雅黑" panose="020B0503020204020204" pitchFamily="34" charset="-122"/>
              <a:cs typeface="+mn-cs"/>
            </a:endParaRPr>
          </a:p>
        </p:txBody>
      </p:sp>
      <p:sp>
        <p:nvSpPr>
          <p:cNvPr id="10247" name="TextBox 26"/>
          <p:cNvSpPr txBox="1">
            <a:spLocks noChangeArrowheads="1"/>
          </p:cNvSpPr>
          <p:nvPr/>
        </p:nvSpPr>
        <p:spPr bwMode="auto">
          <a:xfrm>
            <a:off x="1198095" y="2245187"/>
            <a:ext cx="2082621" cy="1938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034" rtl="0" eaLnBrk="1" fontAlgn="base" latinLnBrk="0" hangingPunct="1">
              <a:lnSpc>
                <a:spcPct val="100000"/>
              </a:lnSpc>
              <a:spcBef>
                <a:spcPct val="0"/>
              </a:spcBef>
              <a:spcAft>
                <a:spcPct val="0"/>
              </a:spcAft>
              <a:buClrTx/>
              <a:buSzTx/>
              <a:buFontTx/>
              <a:buNone/>
              <a:tabLst/>
              <a:defRPr/>
            </a:pPr>
            <a:r>
              <a:rPr kumimoji="0" lang="en-US" altLang="zh-CN" sz="11995"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03</a:t>
            </a:r>
            <a:endParaRPr kumimoji="0" lang="zh-CN" altLang="en-US" sz="11995"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pic>
        <p:nvPicPr>
          <p:cNvPr id="11" name="图片 10" descr="横版组合——透明.png"/>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a:off x="8468075" y="127196"/>
            <a:ext cx="3429530" cy="72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53008981"/>
      </p:ext>
    </p:extLst>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243"/>
                                        </p:tgtEl>
                                        <p:attrNameLst>
                                          <p:attrName>style.visibility</p:attrName>
                                        </p:attrNameLst>
                                      </p:cBhvr>
                                      <p:to>
                                        <p:strVal val="visible"/>
                                      </p:to>
                                    </p:set>
                                    <p:animEffect transition="in" filter="wipe(left)">
                                      <p:cBhvr>
                                        <p:cTn id="7" dur="500"/>
                                        <p:tgtEl>
                                          <p:spTgt spid="10243"/>
                                        </p:tgtEl>
                                      </p:cBhvr>
                                    </p:animEffect>
                                  </p:childTnLst>
                                </p:cTn>
                              </p:par>
                            </p:childTnLst>
                          </p:cTn>
                        </p:par>
                        <p:par>
                          <p:cTn id="8" fill="hold" nodeType="afterGroup">
                            <p:stCondLst>
                              <p:cond delay="500"/>
                            </p:stCondLst>
                            <p:childTnLst>
                              <p:par>
                                <p:cTn id="9" presetID="22" presetClass="entr" presetSubtype="4" fill="hold" nodeType="afterEffect">
                                  <p:stCondLst>
                                    <p:cond delay="0"/>
                                  </p:stCondLst>
                                  <p:childTnLst>
                                    <p:set>
                                      <p:cBhvr>
                                        <p:cTn id="10" dur="1" fill="hold">
                                          <p:stCondLst>
                                            <p:cond delay="0"/>
                                          </p:stCondLst>
                                        </p:cTn>
                                        <p:tgtEl>
                                          <p:spTgt spid="10242"/>
                                        </p:tgtEl>
                                        <p:attrNameLst>
                                          <p:attrName>style.visibility</p:attrName>
                                        </p:attrNameLst>
                                      </p:cBhvr>
                                      <p:to>
                                        <p:strVal val="visible"/>
                                      </p:to>
                                    </p:set>
                                    <p:animEffect transition="in" filter="wipe(down)">
                                      <p:cBhvr>
                                        <p:cTn id="11" dur="300"/>
                                        <p:tgtEl>
                                          <p:spTgt spid="10242"/>
                                        </p:tgtEl>
                                      </p:cBhvr>
                                    </p:animEffect>
                                  </p:childTnLst>
                                </p:cTn>
                              </p:par>
                            </p:childTnLst>
                          </p:cTn>
                        </p:par>
                        <p:par>
                          <p:cTn id="12" fill="hold" nodeType="afterGroup">
                            <p:stCondLst>
                              <p:cond delay="800"/>
                            </p:stCondLst>
                            <p:childTnLst>
                              <p:par>
                                <p:cTn id="13" presetID="22" presetClass="entr" presetSubtype="1" fill="hold" grpId="0" nodeType="afterEffect">
                                  <p:stCondLst>
                                    <p:cond delay="0"/>
                                  </p:stCondLst>
                                  <p:childTnLst>
                                    <p:set>
                                      <p:cBhvr>
                                        <p:cTn id="14" dur="1" fill="hold">
                                          <p:stCondLst>
                                            <p:cond delay="0"/>
                                          </p:stCondLst>
                                        </p:cTn>
                                        <p:tgtEl>
                                          <p:spTgt spid="10244"/>
                                        </p:tgtEl>
                                        <p:attrNameLst>
                                          <p:attrName>style.visibility</p:attrName>
                                        </p:attrNameLst>
                                      </p:cBhvr>
                                      <p:to>
                                        <p:strVal val="visible"/>
                                      </p:to>
                                    </p:set>
                                    <p:animEffect transition="in" filter="wipe(up)">
                                      <p:cBhvr>
                                        <p:cTn id="15" dur="500"/>
                                        <p:tgtEl>
                                          <p:spTgt spid="10244"/>
                                        </p:tgtEl>
                                      </p:cBhvr>
                                    </p:animEffect>
                                  </p:childTnLst>
                                </p:cTn>
                              </p:par>
                            </p:childTnLst>
                          </p:cTn>
                        </p:par>
                        <p:par>
                          <p:cTn id="16" fill="hold" nodeType="afterGroup">
                            <p:stCondLst>
                              <p:cond delay="1300"/>
                            </p:stCondLst>
                            <p:childTnLst>
                              <p:par>
                                <p:cTn id="17" presetID="1" presetClass="entr" presetSubtype="0" fill="hold" grpId="0" nodeType="afterEffect">
                                  <p:stCondLst>
                                    <p:cond delay="0"/>
                                  </p:stCondLst>
                                  <p:childTnLst>
                                    <p:set>
                                      <p:cBhvr>
                                        <p:cTn id="18" dur="1" fill="hold">
                                          <p:stCondLst>
                                            <p:cond delay="0"/>
                                          </p:stCondLst>
                                        </p:cTn>
                                        <p:tgtEl>
                                          <p:spTgt spid="10247"/>
                                        </p:tgtEl>
                                        <p:attrNameLst>
                                          <p:attrName>style.visibility</p:attrName>
                                        </p:attrNameLst>
                                      </p:cBhvr>
                                      <p:to>
                                        <p:strVal val="visible"/>
                                      </p:to>
                                    </p:set>
                                  </p:childTnLst>
                                </p:cTn>
                              </p:par>
                            </p:childTnLst>
                          </p:cTn>
                        </p:par>
                        <p:par>
                          <p:cTn id="19" fill="hold" nodeType="afterGroup">
                            <p:stCondLst>
                              <p:cond delay="1300"/>
                            </p:stCondLst>
                            <p:childTnLst>
                              <p:par>
                                <p:cTn id="20" presetID="1" presetClass="entr" presetSubtype="0" fill="hold" grpId="0" nodeType="afterEffect">
                                  <p:stCondLst>
                                    <p:cond delay="0"/>
                                  </p:stCondLst>
                                  <p:childTnLst>
                                    <p:set>
                                      <p:cBhvr>
                                        <p:cTn id="21" dur="1" fill="hold">
                                          <p:stCondLst>
                                            <p:cond delay="0"/>
                                          </p:stCondLst>
                                        </p:cTn>
                                        <p:tgtEl>
                                          <p:spTgt spid="10246"/>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102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3" grpId="0" animBg="1" autoUpdateAnimBg="0"/>
      <p:bldP spid="10244" grpId="0" animBg="1" autoUpdateAnimBg="0"/>
      <p:bldP spid="10245" grpId="0" autoUpdateAnimBg="0"/>
      <p:bldP spid="10246" grpId="0" autoUpdateAnimBg="0"/>
      <p:bldP spid="10247" grpId="0" autoUpdateAnimBg="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0"/>
            <a:ext cx="10515600" cy="1021543"/>
          </a:xfrm>
        </p:spPr>
        <p:txBody>
          <a:bodyPr/>
          <a:lstStyle/>
          <a:p>
            <a:r>
              <a:rPr lang="zh-CN" altLang="en-US" dirty="0"/>
              <a:t>训练原理</a:t>
            </a:r>
          </a:p>
        </p:txBody>
      </p:sp>
      <p:sp>
        <p:nvSpPr>
          <p:cNvPr id="3" name="内容占位符 2"/>
          <p:cNvSpPr>
            <a:spLocks noGrp="1"/>
          </p:cNvSpPr>
          <p:nvPr>
            <p:ph idx="1"/>
          </p:nvPr>
        </p:nvSpPr>
        <p:spPr/>
        <p:txBody>
          <a:bodyPr/>
          <a:lstStyle/>
          <a:p>
            <a:pPr marL="0" indent="0">
              <a:buNone/>
            </a:pPr>
            <a:endParaRPr lang="en-US" altLang="zh-CN" kern="100" dirty="0">
              <a:latin typeface="等线" panose="02010600030101010101" pitchFamily="2" charset="-122"/>
              <a:ea typeface="等线" panose="02010600030101010101" pitchFamily="2" charset="-122"/>
              <a:cs typeface="Times New Roman" panose="02020603050405020304" pitchFamily="18" charset="0"/>
            </a:endParaRPr>
          </a:p>
          <a:p>
            <a:endParaRPr lang="en-US" altLang="zh-CN" kern="100" dirty="0">
              <a:latin typeface="等线" panose="02010600030101010101" pitchFamily="2" charset="-122"/>
              <a:ea typeface="等线" panose="02010600030101010101" pitchFamily="2" charset="-122"/>
              <a:cs typeface="Times New Roman" panose="02020603050405020304" pitchFamily="18" charset="0"/>
            </a:endParaRPr>
          </a:p>
          <a:p>
            <a:pPr marL="0" indent="0">
              <a:buNone/>
            </a:pPr>
            <a:endParaRPr lang="en-US" altLang="zh-CN"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0" indent="0">
              <a:buNone/>
            </a:pPr>
            <a:endParaRPr lang="en-US" altLang="zh-CN" dirty="0"/>
          </a:p>
        </p:txBody>
      </p:sp>
      <p:pic>
        <p:nvPicPr>
          <p:cNvPr id="6" name="图片 5">
            <a:extLst>
              <a:ext uri="{FF2B5EF4-FFF2-40B4-BE49-F238E27FC236}">
                <a16:creationId xmlns:a16="http://schemas.microsoft.com/office/drawing/2014/main" id="{D8302DA1-9570-406F-B8AC-F38B4544E9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9739" y="1540271"/>
            <a:ext cx="5958491" cy="3777458"/>
          </a:xfrm>
          <a:prstGeom prst="rect">
            <a:avLst/>
          </a:prstGeom>
        </p:spPr>
      </p:pic>
      <p:sp>
        <p:nvSpPr>
          <p:cNvPr id="7" name="文本框 6">
            <a:extLst>
              <a:ext uri="{FF2B5EF4-FFF2-40B4-BE49-F238E27FC236}">
                <a16:creationId xmlns:a16="http://schemas.microsoft.com/office/drawing/2014/main" id="{0AD27263-10BB-4F6E-896B-B064546C36AD}"/>
              </a:ext>
            </a:extLst>
          </p:cNvPr>
          <p:cNvSpPr txBox="1"/>
          <p:nvPr/>
        </p:nvSpPr>
        <p:spPr>
          <a:xfrm>
            <a:off x="1311215" y="5796951"/>
            <a:ext cx="7159925" cy="523220"/>
          </a:xfrm>
          <a:prstGeom prst="rect">
            <a:avLst/>
          </a:prstGeom>
          <a:noFill/>
        </p:spPr>
        <p:txBody>
          <a:bodyPr wrap="square" rtlCol="0">
            <a:spAutoFit/>
          </a:bodyPr>
          <a:lstStyle/>
          <a:p>
            <a:r>
              <a:rPr lang="zh-CN" altLang="en-US" sz="2800" dirty="0"/>
              <a:t>模式，终结符及其对数概率均写入文本文件</a:t>
            </a:r>
          </a:p>
        </p:txBody>
      </p:sp>
    </p:spTree>
    <p:extLst>
      <p:ext uri="{BB962C8B-B14F-4D97-AF65-F5344CB8AC3E}">
        <p14:creationId xmlns:p14="http://schemas.microsoft.com/office/powerpoint/2010/main" val="3463140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Freeform 11"/>
          <p:cNvSpPr>
            <a:spLocks/>
          </p:cNvSpPr>
          <p:nvPr/>
        </p:nvSpPr>
        <p:spPr bwMode="auto">
          <a:xfrm>
            <a:off x="4792379" y="866189"/>
            <a:ext cx="891827" cy="112668"/>
          </a:xfrm>
          <a:custGeom>
            <a:avLst/>
            <a:gdLst>
              <a:gd name="T0" fmla="*/ 111 w 1156"/>
              <a:gd name="T1" fmla="*/ 0 h 142"/>
              <a:gd name="T2" fmla="*/ 1045 w 1156"/>
              <a:gd name="T3" fmla="*/ 0 h 142"/>
              <a:gd name="T4" fmla="*/ 1156 w 1156"/>
              <a:gd name="T5" fmla="*/ 142 h 142"/>
              <a:gd name="T6" fmla="*/ 0 w 1156"/>
              <a:gd name="T7" fmla="*/ 142 h 142"/>
              <a:gd name="T8" fmla="*/ 111 w 1156"/>
              <a:gd name="T9" fmla="*/ 0 h 142"/>
            </a:gdLst>
            <a:ahLst/>
            <a:cxnLst>
              <a:cxn ang="0">
                <a:pos x="T0" y="T1"/>
              </a:cxn>
              <a:cxn ang="0">
                <a:pos x="T2" y="T3"/>
              </a:cxn>
              <a:cxn ang="0">
                <a:pos x="T4" y="T5"/>
              </a:cxn>
              <a:cxn ang="0">
                <a:pos x="T6" y="T7"/>
              </a:cxn>
              <a:cxn ang="0">
                <a:pos x="T8" y="T9"/>
              </a:cxn>
            </a:cxnLst>
            <a:rect l="0" t="0" r="r" b="b"/>
            <a:pathLst>
              <a:path w="1156" h="142">
                <a:moveTo>
                  <a:pt x="111" y="0"/>
                </a:moveTo>
                <a:lnTo>
                  <a:pt x="1045" y="0"/>
                </a:lnTo>
                <a:lnTo>
                  <a:pt x="1156" y="142"/>
                </a:lnTo>
                <a:lnTo>
                  <a:pt x="0" y="142"/>
                </a:lnTo>
                <a:lnTo>
                  <a:pt x="111" y="0"/>
                </a:lnTo>
                <a:close/>
              </a:path>
            </a:pathLst>
          </a:custGeom>
          <a:solidFill>
            <a:srgbClr val="006B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034" rtl="0" eaLnBrk="1" fontAlgn="base" latinLnBrk="0" hangingPunct="1">
              <a:lnSpc>
                <a:spcPct val="100000"/>
              </a:lnSpc>
              <a:spcBef>
                <a:spcPct val="0"/>
              </a:spcBef>
              <a:spcAft>
                <a:spcPct val="0"/>
              </a:spcAft>
              <a:buClrTx/>
              <a:buSzTx/>
              <a:buFontTx/>
              <a:buNone/>
              <a:tabLst/>
              <a:defRPr/>
            </a:pPr>
            <a:endParaRPr kumimoji="0" lang="zh-CN" altLang="en-US" sz="1799" b="0" i="0" u="none" strike="noStrike" kern="1200" cap="none" spc="0" normalizeH="0" baseline="0" noProof="0">
              <a:ln>
                <a:noFill/>
              </a:ln>
              <a:solidFill>
                <a:srgbClr val="006794"/>
              </a:solidFill>
              <a:effectLst/>
              <a:uLnTx/>
              <a:uFillTx/>
              <a:latin typeface="Arial" panose="020B0604020202020204" pitchFamily="34" charset="0"/>
              <a:ea typeface="宋体" panose="02010600030101010101" pitchFamily="2" charset="-122"/>
              <a:cs typeface="+mn-cs"/>
            </a:endParaRPr>
          </a:p>
        </p:txBody>
      </p:sp>
      <p:sp>
        <p:nvSpPr>
          <p:cNvPr id="14339" name="Freeform 10"/>
          <p:cNvSpPr>
            <a:spLocks/>
          </p:cNvSpPr>
          <p:nvPr/>
        </p:nvSpPr>
        <p:spPr bwMode="auto">
          <a:xfrm>
            <a:off x="4628930" y="955055"/>
            <a:ext cx="6690287" cy="701401"/>
          </a:xfrm>
          <a:custGeom>
            <a:avLst/>
            <a:gdLst>
              <a:gd name="T0" fmla="*/ 97 w 8676"/>
              <a:gd name="T1" fmla="*/ 0 h 884"/>
              <a:gd name="T2" fmla="*/ 8475 w 8676"/>
              <a:gd name="T3" fmla="*/ 0 h 884"/>
              <a:gd name="T4" fmla="*/ 8676 w 8676"/>
              <a:gd name="T5" fmla="*/ 202 h 884"/>
              <a:gd name="T6" fmla="*/ 8676 w 8676"/>
              <a:gd name="T7" fmla="*/ 788 h 884"/>
              <a:gd name="T8" fmla="*/ 8579 w 8676"/>
              <a:gd name="T9" fmla="*/ 884 h 884"/>
              <a:gd name="T10" fmla="*/ 97 w 8676"/>
              <a:gd name="T11" fmla="*/ 884 h 884"/>
              <a:gd name="T12" fmla="*/ 0 w 8676"/>
              <a:gd name="T13" fmla="*/ 788 h 884"/>
              <a:gd name="T14" fmla="*/ 0 w 8676"/>
              <a:gd name="T15" fmla="*/ 96 h 884"/>
              <a:gd name="T16" fmla="*/ 97 w 8676"/>
              <a:gd name="T17" fmla="*/ 0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76" h="884">
                <a:moveTo>
                  <a:pt x="97" y="0"/>
                </a:moveTo>
                <a:lnTo>
                  <a:pt x="8475" y="0"/>
                </a:lnTo>
                <a:lnTo>
                  <a:pt x="8676" y="202"/>
                </a:lnTo>
                <a:lnTo>
                  <a:pt x="8676" y="788"/>
                </a:lnTo>
                <a:cubicBezTo>
                  <a:pt x="8676" y="841"/>
                  <a:pt x="8632" y="884"/>
                  <a:pt x="8579" y="884"/>
                </a:cubicBezTo>
                <a:lnTo>
                  <a:pt x="97" y="884"/>
                </a:lnTo>
                <a:cubicBezTo>
                  <a:pt x="44" y="884"/>
                  <a:pt x="0" y="841"/>
                  <a:pt x="0" y="788"/>
                </a:cubicBezTo>
                <a:lnTo>
                  <a:pt x="0" y="96"/>
                </a:lnTo>
                <a:cubicBezTo>
                  <a:pt x="0" y="43"/>
                  <a:pt x="44" y="0"/>
                  <a:pt x="97" y="0"/>
                </a:cubicBezTo>
                <a:close/>
              </a:path>
            </a:pathLst>
          </a:custGeom>
          <a:solidFill>
            <a:srgbClr val="FFFFFF"/>
          </a:solidFill>
          <a:ln w="10" cap="flat" cmpd="sng">
            <a:solidFill>
              <a:srgbClr val="A8A9AD"/>
            </a:solidFill>
            <a:round/>
            <a:headEnd/>
            <a:tailEnd/>
          </a:ln>
        </p:spPr>
        <p:txBody>
          <a:bodyPr/>
          <a:lstStyle/>
          <a:p>
            <a:pPr marL="0" marR="0" lvl="0" indent="0" algn="l" defTabSz="914034" rtl="0" eaLnBrk="1" fontAlgn="base" latinLnBrk="0" hangingPunct="1">
              <a:lnSpc>
                <a:spcPct val="100000"/>
              </a:lnSpc>
              <a:spcBef>
                <a:spcPct val="0"/>
              </a:spcBef>
              <a:spcAft>
                <a:spcPct val="0"/>
              </a:spcAft>
              <a:buClrTx/>
              <a:buSzTx/>
              <a:buFontTx/>
              <a:buNone/>
              <a:tabLst/>
              <a:defRPr/>
            </a:pPr>
            <a:endParaRPr kumimoji="0" lang="zh-CN" altLang="en-US" sz="1799" b="0" i="0" u="none" strike="noStrike" kern="1200" cap="none" spc="0" normalizeH="0" baseline="0" noProof="0">
              <a:ln>
                <a:noFill/>
              </a:ln>
              <a:solidFill>
                <a:srgbClr val="006794"/>
              </a:solidFill>
              <a:effectLst/>
              <a:uLnTx/>
              <a:uFillTx/>
              <a:latin typeface="Arial" panose="020B0604020202020204" pitchFamily="34" charset="0"/>
              <a:ea typeface="宋体" panose="02010600030101010101" pitchFamily="2" charset="-122"/>
              <a:cs typeface="+mn-cs"/>
            </a:endParaRPr>
          </a:p>
        </p:txBody>
      </p:sp>
      <p:sp>
        <p:nvSpPr>
          <p:cNvPr id="14340" name="Rectangle 12"/>
          <p:cNvSpPr>
            <a:spLocks noChangeArrowheads="1"/>
          </p:cNvSpPr>
          <p:nvPr/>
        </p:nvSpPr>
        <p:spPr bwMode="auto">
          <a:xfrm>
            <a:off x="4878070" y="866189"/>
            <a:ext cx="720444" cy="737899"/>
          </a:xfrm>
          <a:prstGeom prst="rect">
            <a:avLst/>
          </a:prstGeom>
          <a:solidFill>
            <a:schemeClr val="accent2"/>
          </a:solidFill>
          <a:ln>
            <a:noFill/>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034" rtl="0" eaLnBrk="1" fontAlgn="base" latinLnBrk="0" hangingPunct="1">
              <a:lnSpc>
                <a:spcPct val="100000"/>
              </a:lnSpc>
              <a:spcBef>
                <a:spcPct val="0"/>
              </a:spcBef>
              <a:spcAft>
                <a:spcPct val="0"/>
              </a:spcAft>
              <a:buClrTx/>
              <a:buSzTx/>
              <a:buFontTx/>
              <a:buNone/>
              <a:tabLst/>
              <a:defRPr/>
            </a:pPr>
            <a:endParaRPr kumimoji="0" lang="zh-CN" altLang="en-US" sz="1799" b="0" i="0" u="none" strike="noStrike" kern="1200" cap="none" spc="0" normalizeH="0" baseline="0" noProof="0">
              <a:ln>
                <a:noFill/>
              </a:ln>
              <a:solidFill>
                <a:srgbClr val="006794"/>
              </a:solidFill>
              <a:effectLst/>
              <a:uLnTx/>
              <a:uFillTx/>
              <a:latin typeface="Arial" panose="020B0604020202020204" pitchFamily="34" charset="0"/>
              <a:ea typeface="宋体" panose="02010600030101010101" pitchFamily="2" charset="-122"/>
              <a:cs typeface="+mn-cs"/>
            </a:endParaRPr>
          </a:p>
        </p:txBody>
      </p:sp>
      <p:sp>
        <p:nvSpPr>
          <p:cNvPr id="14341" name="Freeform 11"/>
          <p:cNvSpPr>
            <a:spLocks/>
          </p:cNvSpPr>
          <p:nvPr/>
        </p:nvSpPr>
        <p:spPr bwMode="auto">
          <a:xfrm>
            <a:off x="4792379" y="2936181"/>
            <a:ext cx="891827" cy="112669"/>
          </a:xfrm>
          <a:custGeom>
            <a:avLst/>
            <a:gdLst>
              <a:gd name="T0" fmla="*/ 111 w 1156"/>
              <a:gd name="T1" fmla="*/ 0 h 142"/>
              <a:gd name="T2" fmla="*/ 1045 w 1156"/>
              <a:gd name="T3" fmla="*/ 0 h 142"/>
              <a:gd name="T4" fmla="*/ 1156 w 1156"/>
              <a:gd name="T5" fmla="*/ 142 h 142"/>
              <a:gd name="T6" fmla="*/ 0 w 1156"/>
              <a:gd name="T7" fmla="*/ 142 h 142"/>
              <a:gd name="T8" fmla="*/ 111 w 1156"/>
              <a:gd name="T9" fmla="*/ 0 h 142"/>
            </a:gdLst>
            <a:ahLst/>
            <a:cxnLst>
              <a:cxn ang="0">
                <a:pos x="T0" y="T1"/>
              </a:cxn>
              <a:cxn ang="0">
                <a:pos x="T2" y="T3"/>
              </a:cxn>
              <a:cxn ang="0">
                <a:pos x="T4" y="T5"/>
              </a:cxn>
              <a:cxn ang="0">
                <a:pos x="T6" y="T7"/>
              </a:cxn>
              <a:cxn ang="0">
                <a:pos x="T8" y="T9"/>
              </a:cxn>
            </a:cxnLst>
            <a:rect l="0" t="0" r="r" b="b"/>
            <a:pathLst>
              <a:path w="1156" h="142">
                <a:moveTo>
                  <a:pt x="111" y="0"/>
                </a:moveTo>
                <a:lnTo>
                  <a:pt x="1045" y="0"/>
                </a:lnTo>
                <a:lnTo>
                  <a:pt x="1156" y="142"/>
                </a:lnTo>
                <a:lnTo>
                  <a:pt x="0" y="142"/>
                </a:lnTo>
                <a:lnTo>
                  <a:pt x="111" y="0"/>
                </a:lnTo>
                <a:close/>
              </a:path>
            </a:pathLst>
          </a:custGeom>
          <a:solidFill>
            <a:srgbClr val="006B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034" rtl="0" eaLnBrk="1" fontAlgn="base" latinLnBrk="0" hangingPunct="1">
              <a:lnSpc>
                <a:spcPct val="100000"/>
              </a:lnSpc>
              <a:spcBef>
                <a:spcPct val="0"/>
              </a:spcBef>
              <a:spcAft>
                <a:spcPct val="0"/>
              </a:spcAft>
              <a:buClrTx/>
              <a:buSzTx/>
              <a:buFontTx/>
              <a:buNone/>
              <a:tabLst/>
              <a:defRPr/>
            </a:pPr>
            <a:endParaRPr kumimoji="0" lang="zh-CN" altLang="en-US" sz="1799" b="0" i="0" u="none" strike="noStrike" kern="1200" cap="none" spc="0" normalizeH="0" baseline="0" noProof="0">
              <a:ln>
                <a:noFill/>
              </a:ln>
              <a:solidFill>
                <a:srgbClr val="006794"/>
              </a:solidFill>
              <a:effectLst/>
              <a:uLnTx/>
              <a:uFillTx/>
              <a:latin typeface="Arial" panose="020B0604020202020204" pitchFamily="34" charset="0"/>
              <a:ea typeface="宋体" panose="02010600030101010101" pitchFamily="2" charset="-122"/>
              <a:cs typeface="+mn-cs"/>
            </a:endParaRPr>
          </a:p>
        </p:txBody>
      </p:sp>
      <p:sp>
        <p:nvSpPr>
          <p:cNvPr id="14342" name="Freeform 10"/>
          <p:cNvSpPr>
            <a:spLocks/>
          </p:cNvSpPr>
          <p:nvPr/>
        </p:nvSpPr>
        <p:spPr bwMode="auto">
          <a:xfrm>
            <a:off x="4628930" y="3025046"/>
            <a:ext cx="6690287" cy="701401"/>
          </a:xfrm>
          <a:custGeom>
            <a:avLst/>
            <a:gdLst>
              <a:gd name="T0" fmla="*/ 97 w 8676"/>
              <a:gd name="T1" fmla="*/ 0 h 884"/>
              <a:gd name="T2" fmla="*/ 8475 w 8676"/>
              <a:gd name="T3" fmla="*/ 0 h 884"/>
              <a:gd name="T4" fmla="*/ 8676 w 8676"/>
              <a:gd name="T5" fmla="*/ 202 h 884"/>
              <a:gd name="T6" fmla="*/ 8676 w 8676"/>
              <a:gd name="T7" fmla="*/ 788 h 884"/>
              <a:gd name="T8" fmla="*/ 8579 w 8676"/>
              <a:gd name="T9" fmla="*/ 884 h 884"/>
              <a:gd name="T10" fmla="*/ 97 w 8676"/>
              <a:gd name="T11" fmla="*/ 884 h 884"/>
              <a:gd name="T12" fmla="*/ 0 w 8676"/>
              <a:gd name="T13" fmla="*/ 788 h 884"/>
              <a:gd name="T14" fmla="*/ 0 w 8676"/>
              <a:gd name="T15" fmla="*/ 96 h 884"/>
              <a:gd name="T16" fmla="*/ 97 w 8676"/>
              <a:gd name="T17" fmla="*/ 0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76" h="884">
                <a:moveTo>
                  <a:pt x="97" y="0"/>
                </a:moveTo>
                <a:lnTo>
                  <a:pt x="8475" y="0"/>
                </a:lnTo>
                <a:lnTo>
                  <a:pt x="8676" y="202"/>
                </a:lnTo>
                <a:lnTo>
                  <a:pt x="8676" y="788"/>
                </a:lnTo>
                <a:cubicBezTo>
                  <a:pt x="8676" y="841"/>
                  <a:pt x="8632" y="884"/>
                  <a:pt x="8579" y="884"/>
                </a:cubicBezTo>
                <a:lnTo>
                  <a:pt x="97" y="884"/>
                </a:lnTo>
                <a:cubicBezTo>
                  <a:pt x="44" y="884"/>
                  <a:pt x="0" y="841"/>
                  <a:pt x="0" y="788"/>
                </a:cubicBezTo>
                <a:lnTo>
                  <a:pt x="0" y="96"/>
                </a:lnTo>
                <a:cubicBezTo>
                  <a:pt x="0" y="43"/>
                  <a:pt x="44" y="0"/>
                  <a:pt x="97" y="0"/>
                </a:cubicBezTo>
                <a:close/>
              </a:path>
            </a:pathLst>
          </a:custGeom>
          <a:solidFill>
            <a:srgbClr val="FFFFFF"/>
          </a:solidFill>
          <a:ln w="10" cap="flat" cmpd="sng">
            <a:solidFill>
              <a:srgbClr val="A8A9AD"/>
            </a:solidFill>
            <a:round/>
            <a:headEnd/>
            <a:tailEnd/>
          </a:ln>
        </p:spPr>
        <p:txBody>
          <a:bodyPr/>
          <a:lstStyle/>
          <a:p>
            <a:pPr marL="0" marR="0" lvl="0" indent="0" algn="l" defTabSz="914034" rtl="0" eaLnBrk="1" fontAlgn="base" latinLnBrk="0" hangingPunct="1">
              <a:lnSpc>
                <a:spcPct val="100000"/>
              </a:lnSpc>
              <a:spcBef>
                <a:spcPct val="0"/>
              </a:spcBef>
              <a:spcAft>
                <a:spcPct val="0"/>
              </a:spcAft>
              <a:buClrTx/>
              <a:buSzTx/>
              <a:buFontTx/>
              <a:buNone/>
              <a:tabLst/>
              <a:defRPr/>
            </a:pPr>
            <a:endParaRPr kumimoji="0" lang="zh-CN" altLang="en-US" sz="1799" b="0" i="0" u="none" strike="noStrike" kern="1200" cap="none" spc="0" normalizeH="0" baseline="0" noProof="0">
              <a:ln>
                <a:noFill/>
              </a:ln>
              <a:solidFill>
                <a:srgbClr val="006794"/>
              </a:solidFill>
              <a:effectLst/>
              <a:uLnTx/>
              <a:uFillTx/>
              <a:latin typeface="Arial" panose="020B0604020202020204" pitchFamily="34" charset="0"/>
              <a:ea typeface="宋体" panose="02010600030101010101" pitchFamily="2" charset="-122"/>
              <a:cs typeface="+mn-cs"/>
            </a:endParaRPr>
          </a:p>
        </p:txBody>
      </p:sp>
      <p:sp>
        <p:nvSpPr>
          <p:cNvPr id="14343" name="Rectangle 12"/>
          <p:cNvSpPr>
            <a:spLocks noChangeArrowheads="1"/>
          </p:cNvSpPr>
          <p:nvPr/>
        </p:nvSpPr>
        <p:spPr bwMode="auto">
          <a:xfrm>
            <a:off x="4878070" y="2936180"/>
            <a:ext cx="720444" cy="737900"/>
          </a:xfrm>
          <a:prstGeom prst="rect">
            <a:avLst/>
          </a:prstGeom>
          <a:solidFill>
            <a:schemeClr val="accent2"/>
          </a:solidFill>
          <a:ln>
            <a:noFill/>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034" rtl="0" eaLnBrk="1" fontAlgn="base" latinLnBrk="0" hangingPunct="1">
              <a:lnSpc>
                <a:spcPct val="100000"/>
              </a:lnSpc>
              <a:spcBef>
                <a:spcPct val="0"/>
              </a:spcBef>
              <a:spcAft>
                <a:spcPct val="0"/>
              </a:spcAft>
              <a:buClrTx/>
              <a:buSzTx/>
              <a:buFontTx/>
              <a:buNone/>
              <a:tabLst/>
              <a:defRPr/>
            </a:pPr>
            <a:endParaRPr kumimoji="0" lang="zh-CN" altLang="en-US" sz="1799" b="0" i="0" u="none" strike="noStrike" kern="1200" cap="none" spc="0" normalizeH="0" baseline="0" noProof="0">
              <a:ln>
                <a:noFill/>
              </a:ln>
              <a:solidFill>
                <a:srgbClr val="006794"/>
              </a:solidFill>
              <a:effectLst/>
              <a:uLnTx/>
              <a:uFillTx/>
              <a:latin typeface="Arial" panose="020B0604020202020204" pitchFamily="34" charset="0"/>
              <a:ea typeface="宋体" panose="02010600030101010101" pitchFamily="2" charset="-122"/>
              <a:cs typeface="+mn-cs"/>
            </a:endParaRPr>
          </a:p>
        </p:txBody>
      </p:sp>
      <p:sp>
        <p:nvSpPr>
          <p:cNvPr id="14344" name="Freeform 11"/>
          <p:cNvSpPr>
            <a:spLocks/>
          </p:cNvSpPr>
          <p:nvPr/>
        </p:nvSpPr>
        <p:spPr bwMode="auto">
          <a:xfrm>
            <a:off x="4792379" y="4803653"/>
            <a:ext cx="891827" cy="112668"/>
          </a:xfrm>
          <a:custGeom>
            <a:avLst/>
            <a:gdLst>
              <a:gd name="T0" fmla="*/ 111 w 1156"/>
              <a:gd name="T1" fmla="*/ 0 h 142"/>
              <a:gd name="T2" fmla="*/ 1045 w 1156"/>
              <a:gd name="T3" fmla="*/ 0 h 142"/>
              <a:gd name="T4" fmla="*/ 1156 w 1156"/>
              <a:gd name="T5" fmla="*/ 142 h 142"/>
              <a:gd name="T6" fmla="*/ 0 w 1156"/>
              <a:gd name="T7" fmla="*/ 142 h 142"/>
              <a:gd name="T8" fmla="*/ 111 w 1156"/>
              <a:gd name="T9" fmla="*/ 0 h 142"/>
            </a:gdLst>
            <a:ahLst/>
            <a:cxnLst>
              <a:cxn ang="0">
                <a:pos x="T0" y="T1"/>
              </a:cxn>
              <a:cxn ang="0">
                <a:pos x="T2" y="T3"/>
              </a:cxn>
              <a:cxn ang="0">
                <a:pos x="T4" y="T5"/>
              </a:cxn>
              <a:cxn ang="0">
                <a:pos x="T6" y="T7"/>
              </a:cxn>
              <a:cxn ang="0">
                <a:pos x="T8" y="T9"/>
              </a:cxn>
            </a:cxnLst>
            <a:rect l="0" t="0" r="r" b="b"/>
            <a:pathLst>
              <a:path w="1156" h="142">
                <a:moveTo>
                  <a:pt x="111" y="0"/>
                </a:moveTo>
                <a:lnTo>
                  <a:pt x="1045" y="0"/>
                </a:lnTo>
                <a:lnTo>
                  <a:pt x="1156" y="142"/>
                </a:lnTo>
                <a:lnTo>
                  <a:pt x="0" y="142"/>
                </a:lnTo>
                <a:lnTo>
                  <a:pt x="111" y="0"/>
                </a:lnTo>
                <a:close/>
              </a:path>
            </a:pathLst>
          </a:custGeom>
          <a:solidFill>
            <a:srgbClr val="006B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034" rtl="0" eaLnBrk="1" fontAlgn="base" latinLnBrk="0" hangingPunct="1">
              <a:lnSpc>
                <a:spcPct val="100000"/>
              </a:lnSpc>
              <a:spcBef>
                <a:spcPct val="0"/>
              </a:spcBef>
              <a:spcAft>
                <a:spcPct val="0"/>
              </a:spcAft>
              <a:buClrTx/>
              <a:buSzTx/>
              <a:buFontTx/>
              <a:buNone/>
              <a:tabLst/>
              <a:defRPr/>
            </a:pPr>
            <a:endParaRPr kumimoji="0" lang="zh-CN" altLang="en-US" sz="1799" b="0" i="0" u="none" strike="noStrike" kern="1200" cap="none" spc="0" normalizeH="0" baseline="0" noProof="0">
              <a:ln>
                <a:noFill/>
              </a:ln>
              <a:solidFill>
                <a:srgbClr val="006794"/>
              </a:solidFill>
              <a:effectLst/>
              <a:uLnTx/>
              <a:uFillTx/>
              <a:latin typeface="Arial" panose="020B0604020202020204" pitchFamily="34" charset="0"/>
              <a:ea typeface="宋体" panose="02010600030101010101" pitchFamily="2" charset="-122"/>
              <a:cs typeface="+mn-cs"/>
            </a:endParaRPr>
          </a:p>
        </p:txBody>
      </p:sp>
      <p:sp>
        <p:nvSpPr>
          <p:cNvPr id="14345" name="Freeform 10"/>
          <p:cNvSpPr>
            <a:spLocks/>
          </p:cNvSpPr>
          <p:nvPr/>
        </p:nvSpPr>
        <p:spPr bwMode="auto">
          <a:xfrm>
            <a:off x="4628930" y="4890931"/>
            <a:ext cx="6690287" cy="701401"/>
          </a:xfrm>
          <a:custGeom>
            <a:avLst/>
            <a:gdLst>
              <a:gd name="T0" fmla="*/ 97 w 8676"/>
              <a:gd name="T1" fmla="*/ 0 h 884"/>
              <a:gd name="T2" fmla="*/ 8475 w 8676"/>
              <a:gd name="T3" fmla="*/ 0 h 884"/>
              <a:gd name="T4" fmla="*/ 8676 w 8676"/>
              <a:gd name="T5" fmla="*/ 202 h 884"/>
              <a:gd name="T6" fmla="*/ 8676 w 8676"/>
              <a:gd name="T7" fmla="*/ 788 h 884"/>
              <a:gd name="T8" fmla="*/ 8579 w 8676"/>
              <a:gd name="T9" fmla="*/ 884 h 884"/>
              <a:gd name="T10" fmla="*/ 97 w 8676"/>
              <a:gd name="T11" fmla="*/ 884 h 884"/>
              <a:gd name="T12" fmla="*/ 0 w 8676"/>
              <a:gd name="T13" fmla="*/ 788 h 884"/>
              <a:gd name="T14" fmla="*/ 0 w 8676"/>
              <a:gd name="T15" fmla="*/ 96 h 884"/>
              <a:gd name="T16" fmla="*/ 97 w 8676"/>
              <a:gd name="T17" fmla="*/ 0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76" h="884">
                <a:moveTo>
                  <a:pt x="97" y="0"/>
                </a:moveTo>
                <a:lnTo>
                  <a:pt x="8475" y="0"/>
                </a:lnTo>
                <a:lnTo>
                  <a:pt x="8676" y="202"/>
                </a:lnTo>
                <a:lnTo>
                  <a:pt x="8676" y="788"/>
                </a:lnTo>
                <a:cubicBezTo>
                  <a:pt x="8676" y="841"/>
                  <a:pt x="8632" y="884"/>
                  <a:pt x="8579" y="884"/>
                </a:cubicBezTo>
                <a:lnTo>
                  <a:pt x="97" y="884"/>
                </a:lnTo>
                <a:cubicBezTo>
                  <a:pt x="44" y="884"/>
                  <a:pt x="0" y="841"/>
                  <a:pt x="0" y="788"/>
                </a:cubicBezTo>
                <a:lnTo>
                  <a:pt x="0" y="96"/>
                </a:lnTo>
                <a:cubicBezTo>
                  <a:pt x="0" y="43"/>
                  <a:pt x="44" y="0"/>
                  <a:pt x="97" y="0"/>
                </a:cubicBezTo>
                <a:close/>
              </a:path>
            </a:pathLst>
          </a:custGeom>
          <a:solidFill>
            <a:srgbClr val="FFFFFF"/>
          </a:solidFill>
          <a:ln w="10" cap="flat" cmpd="sng">
            <a:solidFill>
              <a:srgbClr val="A8A9AD"/>
            </a:solidFill>
            <a:round/>
            <a:headEnd/>
            <a:tailEnd/>
          </a:ln>
        </p:spPr>
        <p:txBody>
          <a:bodyPr/>
          <a:lstStyle/>
          <a:p>
            <a:pPr marL="0" marR="0" lvl="0" indent="0" algn="l" defTabSz="914034" rtl="0" eaLnBrk="1" fontAlgn="base" latinLnBrk="0" hangingPunct="1">
              <a:lnSpc>
                <a:spcPct val="100000"/>
              </a:lnSpc>
              <a:spcBef>
                <a:spcPct val="0"/>
              </a:spcBef>
              <a:spcAft>
                <a:spcPct val="0"/>
              </a:spcAft>
              <a:buClrTx/>
              <a:buSzTx/>
              <a:buFontTx/>
              <a:buNone/>
              <a:tabLst/>
              <a:defRPr/>
            </a:pPr>
            <a:endParaRPr kumimoji="0" lang="zh-CN" altLang="en-US" sz="1799" b="0" i="0" u="none" strike="noStrike" kern="1200" cap="none" spc="0" normalizeH="0" baseline="0" noProof="0">
              <a:ln>
                <a:noFill/>
              </a:ln>
              <a:solidFill>
                <a:srgbClr val="006794"/>
              </a:solidFill>
              <a:effectLst/>
              <a:uLnTx/>
              <a:uFillTx/>
              <a:latin typeface="Arial" panose="020B0604020202020204" pitchFamily="34" charset="0"/>
              <a:ea typeface="宋体" panose="02010600030101010101" pitchFamily="2" charset="-122"/>
              <a:cs typeface="+mn-cs"/>
            </a:endParaRPr>
          </a:p>
        </p:txBody>
      </p:sp>
      <p:sp>
        <p:nvSpPr>
          <p:cNvPr id="14346" name="Rectangle 12"/>
          <p:cNvSpPr>
            <a:spLocks noChangeArrowheads="1"/>
          </p:cNvSpPr>
          <p:nvPr/>
        </p:nvSpPr>
        <p:spPr bwMode="auto">
          <a:xfrm>
            <a:off x="4878070" y="4803653"/>
            <a:ext cx="720444" cy="737899"/>
          </a:xfrm>
          <a:prstGeom prst="rect">
            <a:avLst/>
          </a:prstGeom>
          <a:solidFill>
            <a:schemeClr val="accent2"/>
          </a:solidFill>
          <a:ln>
            <a:noFill/>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034" rtl="0" eaLnBrk="1" fontAlgn="base" latinLnBrk="0" hangingPunct="1">
              <a:lnSpc>
                <a:spcPct val="100000"/>
              </a:lnSpc>
              <a:spcBef>
                <a:spcPct val="0"/>
              </a:spcBef>
              <a:spcAft>
                <a:spcPct val="0"/>
              </a:spcAft>
              <a:buClrTx/>
              <a:buSzTx/>
              <a:buFontTx/>
              <a:buNone/>
              <a:tabLst/>
              <a:defRPr/>
            </a:pPr>
            <a:endParaRPr kumimoji="0" lang="zh-CN" altLang="en-US" sz="1799" b="0" i="0" u="none" strike="noStrike" kern="1200" cap="none" spc="0" normalizeH="0" baseline="0" noProof="0">
              <a:ln>
                <a:noFill/>
              </a:ln>
              <a:solidFill>
                <a:srgbClr val="006794"/>
              </a:solidFill>
              <a:effectLst/>
              <a:uLnTx/>
              <a:uFillTx/>
              <a:latin typeface="Arial" panose="020B0604020202020204" pitchFamily="34" charset="0"/>
              <a:ea typeface="宋体" panose="02010600030101010101" pitchFamily="2" charset="-122"/>
              <a:cs typeface="+mn-cs"/>
            </a:endParaRPr>
          </a:p>
        </p:txBody>
      </p:sp>
      <p:sp>
        <p:nvSpPr>
          <p:cNvPr id="14353" name="TextBox 105"/>
          <p:cNvSpPr txBox="1">
            <a:spLocks noChangeArrowheads="1"/>
          </p:cNvSpPr>
          <p:nvPr/>
        </p:nvSpPr>
        <p:spPr bwMode="auto">
          <a:xfrm>
            <a:off x="5807981" y="1016942"/>
            <a:ext cx="2492990" cy="553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034" rtl="0" eaLnBrk="1" fontAlgn="base" latinLnBrk="0" hangingPunct="1">
              <a:lnSpc>
                <a:spcPct val="100000"/>
              </a:lnSpc>
              <a:spcBef>
                <a:spcPct val="0"/>
              </a:spcBef>
              <a:spcAft>
                <a:spcPct val="0"/>
              </a:spcAft>
              <a:buClrTx/>
              <a:buSzTx/>
              <a:buFontTx/>
              <a:buNone/>
              <a:tabLst/>
              <a:defRPr/>
            </a:pPr>
            <a:r>
              <a:rPr lang="zh-CN" altLang="en-US" sz="2999" b="1" dirty="0">
                <a:solidFill>
                  <a:srgbClr val="3C3C3C"/>
                </a:solidFill>
                <a:latin typeface="微软雅黑" panose="020B0503020204020204" pitchFamily="34" charset="-122"/>
                <a:ea typeface="微软雅黑" panose="020B0503020204020204" pitchFamily="34" charset="-122"/>
              </a:rPr>
              <a:t>口令数据来源</a:t>
            </a:r>
            <a:endParaRPr kumimoji="0" lang="zh-CN" altLang="en-US" sz="2999" b="1" i="0" u="none" strike="noStrike" kern="1200" cap="none" spc="0" normalizeH="0" baseline="0" noProof="0" dirty="0">
              <a:ln>
                <a:noFill/>
              </a:ln>
              <a:solidFill>
                <a:srgbClr val="3C3C3C"/>
              </a:solidFill>
              <a:effectLst/>
              <a:uLnTx/>
              <a:uFillTx/>
              <a:latin typeface="微软雅黑" panose="020B0503020204020204" pitchFamily="34" charset="-122"/>
              <a:ea typeface="微软雅黑" panose="020B0503020204020204" pitchFamily="34" charset="-122"/>
              <a:cs typeface="+mn-cs"/>
            </a:endParaRPr>
          </a:p>
        </p:txBody>
      </p:sp>
      <p:sp>
        <p:nvSpPr>
          <p:cNvPr id="14354" name="TextBox 106"/>
          <p:cNvSpPr txBox="1">
            <a:spLocks noChangeArrowheads="1"/>
          </p:cNvSpPr>
          <p:nvPr/>
        </p:nvSpPr>
        <p:spPr bwMode="auto">
          <a:xfrm>
            <a:off x="4985978" y="909035"/>
            <a:ext cx="499868" cy="7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034" rtl="0" eaLnBrk="1" fontAlgn="base" latinLnBrk="0" hangingPunct="1">
              <a:lnSpc>
                <a:spcPct val="100000"/>
              </a:lnSpc>
              <a:spcBef>
                <a:spcPct val="0"/>
              </a:spcBef>
              <a:spcAft>
                <a:spcPct val="0"/>
              </a:spcAft>
              <a:buClrTx/>
              <a:buSzTx/>
              <a:buFontTx/>
              <a:buNone/>
              <a:tabLst/>
              <a:defRPr/>
            </a:pPr>
            <a:r>
              <a:rPr kumimoji="0" lang="en-US" altLang="zh-CN" sz="3998"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1</a:t>
            </a:r>
            <a:endParaRPr kumimoji="0" lang="zh-CN" altLang="en-US" sz="3998"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14355" name="TextBox 108"/>
          <p:cNvSpPr txBox="1">
            <a:spLocks noChangeArrowheads="1"/>
          </p:cNvSpPr>
          <p:nvPr/>
        </p:nvSpPr>
        <p:spPr bwMode="auto">
          <a:xfrm>
            <a:off x="5807981" y="3117085"/>
            <a:ext cx="2492990" cy="553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034" rtl="0" eaLnBrk="1" fontAlgn="base" latinLnBrk="0" hangingPunct="1">
              <a:lnSpc>
                <a:spcPct val="100000"/>
              </a:lnSpc>
              <a:spcBef>
                <a:spcPct val="0"/>
              </a:spcBef>
              <a:spcAft>
                <a:spcPct val="0"/>
              </a:spcAft>
              <a:buClrTx/>
              <a:buSzTx/>
              <a:buFontTx/>
              <a:buNone/>
              <a:tabLst/>
              <a:defRPr/>
            </a:pPr>
            <a:r>
              <a:rPr lang="zh-CN" altLang="en-US" sz="2999" b="1" dirty="0">
                <a:solidFill>
                  <a:srgbClr val="3C3C3C"/>
                </a:solidFill>
                <a:latin typeface="微软雅黑" panose="020B0503020204020204" pitchFamily="34" charset="-122"/>
                <a:ea typeface="微软雅黑" panose="020B0503020204020204" pitchFamily="34" charset="-122"/>
              </a:rPr>
              <a:t>口令数据分析</a:t>
            </a:r>
            <a:endParaRPr kumimoji="0" lang="zh-CN" altLang="en-US" sz="2999" b="1" i="0" u="none" strike="noStrike" kern="1200" cap="none" spc="0" normalizeH="0" baseline="0" noProof="0" dirty="0">
              <a:ln>
                <a:noFill/>
              </a:ln>
              <a:solidFill>
                <a:srgbClr val="3C3C3C"/>
              </a:solidFill>
              <a:effectLst/>
              <a:uLnTx/>
              <a:uFillTx/>
              <a:latin typeface="微软雅黑" panose="020B0503020204020204" pitchFamily="34" charset="-122"/>
              <a:ea typeface="微软雅黑" panose="020B0503020204020204" pitchFamily="34" charset="-122"/>
              <a:cs typeface="+mn-cs"/>
            </a:endParaRPr>
          </a:p>
        </p:txBody>
      </p:sp>
      <p:sp>
        <p:nvSpPr>
          <p:cNvPr id="14356" name="TextBox 109"/>
          <p:cNvSpPr txBox="1">
            <a:spLocks noChangeArrowheads="1"/>
          </p:cNvSpPr>
          <p:nvPr/>
        </p:nvSpPr>
        <p:spPr bwMode="auto">
          <a:xfrm>
            <a:off x="4985978" y="2956811"/>
            <a:ext cx="499868" cy="707749"/>
          </a:xfrm>
          <a:prstGeom prst="rect">
            <a:avLst/>
          </a:prstGeom>
          <a:solidFill>
            <a:schemeClr val="accent2"/>
          </a:solidFill>
          <a:ln>
            <a:noFill/>
          </a:ln>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034" rtl="0" eaLnBrk="1" fontAlgn="base" latinLnBrk="0" hangingPunct="1">
              <a:lnSpc>
                <a:spcPct val="100000"/>
              </a:lnSpc>
              <a:spcBef>
                <a:spcPct val="0"/>
              </a:spcBef>
              <a:spcAft>
                <a:spcPct val="0"/>
              </a:spcAft>
              <a:buClrTx/>
              <a:buSzTx/>
              <a:buFontTx/>
              <a:buNone/>
              <a:tabLst/>
              <a:defRPr/>
            </a:pPr>
            <a:r>
              <a:rPr kumimoji="0" lang="en-US" altLang="zh-CN" sz="3998"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2</a:t>
            </a:r>
            <a:endParaRPr kumimoji="0" lang="zh-CN" altLang="en-US" sz="3998"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14357" name="TextBox 115"/>
          <p:cNvSpPr txBox="1">
            <a:spLocks noChangeArrowheads="1"/>
          </p:cNvSpPr>
          <p:nvPr/>
        </p:nvSpPr>
        <p:spPr bwMode="auto">
          <a:xfrm>
            <a:off x="5807981" y="4979455"/>
            <a:ext cx="2492990" cy="553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034" rtl="0" eaLnBrk="1" fontAlgn="base" latinLnBrk="0" hangingPunct="1">
              <a:lnSpc>
                <a:spcPct val="100000"/>
              </a:lnSpc>
              <a:spcBef>
                <a:spcPct val="0"/>
              </a:spcBef>
              <a:spcAft>
                <a:spcPct val="0"/>
              </a:spcAft>
              <a:buClrTx/>
              <a:buSzTx/>
              <a:buFontTx/>
              <a:buNone/>
              <a:tabLst/>
              <a:defRPr/>
            </a:pPr>
            <a:r>
              <a:rPr lang="zh-CN" altLang="en-US" sz="2999" b="1" dirty="0">
                <a:solidFill>
                  <a:srgbClr val="3C3C3C"/>
                </a:solidFill>
                <a:latin typeface="微软雅黑" panose="020B0503020204020204" pitchFamily="34" charset="-122"/>
                <a:ea typeface="微软雅黑" panose="020B0503020204020204" pitchFamily="34" charset="-122"/>
              </a:rPr>
              <a:t>口令数据生成</a:t>
            </a:r>
            <a:endParaRPr kumimoji="0" lang="zh-CN" altLang="en-US" sz="2999" b="1" i="0" u="none" strike="noStrike" kern="1200" cap="none" spc="0" normalizeH="0" baseline="0" noProof="0" dirty="0">
              <a:ln>
                <a:noFill/>
              </a:ln>
              <a:solidFill>
                <a:srgbClr val="3C3C3C"/>
              </a:solidFill>
              <a:effectLst/>
              <a:uLnTx/>
              <a:uFillTx/>
              <a:latin typeface="微软雅黑" panose="020B0503020204020204" pitchFamily="34" charset="-122"/>
              <a:ea typeface="微软雅黑" panose="020B0503020204020204" pitchFamily="34" charset="-122"/>
              <a:cs typeface="+mn-cs"/>
            </a:endParaRPr>
          </a:p>
        </p:txBody>
      </p:sp>
      <p:sp>
        <p:nvSpPr>
          <p:cNvPr id="14358" name="TextBox 116"/>
          <p:cNvSpPr txBox="1">
            <a:spLocks noChangeArrowheads="1"/>
          </p:cNvSpPr>
          <p:nvPr/>
        </p:nvSpPr>
        <p:spPr bwMode="auto">
          <a:xfrm>
            <a:off x="4985978" y="4822695"/>
            <a:ext cx="499868" cy="7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034" rtl="0" eaLnBrk="1" fontAlgn="base" latinLnBrk="0" hangingPunct="1">
              <a:lnSpc>
                <a:spcPct val="100000"/>
              </a:lnSpc>
              <a:spcBef>
                <a:spcPct val="0"/>
              </a:spcBef>
              <a:spcAft>
                <a:spcPct val="0"/>
              </a:spcAft>
              <a:buClrTx/>
              <a:buSzTx/>
              <a:buFontTx/>
              <a:buNone/>
              <a:tabLst/>
              <a:defRPr/>
            </a:pPr>
            <a:r>
              <a:rPr kumimoji="0" lang="en-US" altLang="zh-CN" sz="3998"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3</a:t>
            </a:r>
            <a:endParaRPr kumimoji="0" lang="zh-CN" altLang="en-US" sz="3998"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14363" name="Freeform 5"/>
          <p:cNvSpPr>
            <a:spLocks/>
          </p:cNvSpPr>
          <p:nvPr/>
        </p:nvSpPr>
        <p:spPr bwMode="auto">
          <a:xfrm>
            <a:off x="0" y="1339"/>
            <a:ext cx="4260774" cy="6869605"/>
          </a:xfrm>
          <a:custGeom>
            <a:avLst/>
            <a:gdLst>
              <a:gd name="T0" fmla="*/ 0 w 5566"/>
              <a:gd name="T1" fmla="*/ 0 h 9000"/>
              <a:gd name="T2" fmla="*/ 4324 w 5566"/>
              <a:gd name="T3" fmla="*/ 0 h 9000"/>
              <a:gd name="T4" fmla="*/ 5566 w 5566"/>
              <a:gd name="T5" fmla="*/ 9000 h 9000"/>
              <a:gd name="T6" fmla="*/ 0 w 5566"/>
              <a:gd name="T7" fmla="*/ 9000 h 9000"/>
              <a:gd name="T8" fmla="*/ 0 w 5566"/>
              <a:gd name="T9" fmla="*/ 0 h 9000"/>
            </a:gdLst>
            <a:ahLst/>
            <a:cxnLst>
              <a:cxn ang="0">
                <a:pos x="T0" y="T1"/>
              </a:cxn>
              <a:cxn ang="0">
                <a:pos x="T2" y="T3"/>
              </a:cxn>
              <a:cxn ang="0">
                <a:pos x="T4" y="T5"/>
              </a:cxn>
              <a:cxn ang="0">
                <a:pos x="T6" y="T7"/>
              </a:cxn>
              <a:cxn ang="0">
                <a:pos x="T8" y="T9"/>
              </a:cxn>
            </a:cxnLst>
            <a:rect l="0" t="0" r="r" b="b"/>
            <a:pathLst>
              <a:path w="5566" h="9000">
                <a:moveTo>
                  <a:pt x="0" y="0"/>
                </a:moveTo>
                <a:lnTo>
                  <a:pt x="4324" y="0"/>
                </a:lnTo>
                <a:lnTo>
                  <a:pt x="5566" y="9000"/>
                </a:lnTo>
                <a:lnTo>
                  <a:pt x="0" y="9000"/>
                </a:lnTo>
                <a:lnTo>
                  <a:pt x="0" y="0"/>
                </a:lnTo>
                <a:close/>
              </a:path>
            </a:pathLst>
          </a:custGeom>
          <a:blipFill dpi="0" rotWithShape="1">
            <a:blip r:embed="rId3" cstate="screen">
              <a:extLst>
                <a:ext uri="{BEBA8EAE-BF5A-486C-A8C5-ECC9F3942E4B}">
                  <a14:imgProps xmlns:a14="http://schemas.microsoft.com/office/drawing/2010/main">
                    <a14:imgLayer r:embed="rId4">
                      <a14:imgEffect>
                        <a14:colorTemperature colorTemp="5900"/>
                      </a14:imgEffect>
                      <a14:imgEffect>
                        <a14:saturation sat="120000"/>
                      </a14:imgEffect>
                    </a14:imgLayer>
                  </a14:imgProps>
                </a:ext>
                <a:ext uri="{28A0092B-C50C-407E-A947-70E740481C1C}">
                  <a14:useLocalDpi xmlns:a14="http://schemas.microsoft.com/office/drawing/2010/main"/>
                </a:ext>
              </a:extLst>
            </a:blip>
            <a:srcRect/>
            <a:stretch>
              <a:fillRect l="-14000" r="-35000"/>
            </a:stretch>
          </a:blipFill>
          <a:ln>
            <a:noFill/>
          </a:ln>
        </p:spPr>
        <p:txBody>
          <a:bodyPr/>
          <a:lstStyle/>
          <a:p>
            <a:pPr marL="0" marR="0" lvl="0" indent="0" algn="l" defTabSz="914034" rtl="0" eaLnBrk="1" fontAlgn="base" latinLnBrk="0" hangingPunct="1">
              <a:lnSpc>
                <a:spcPct val="100000"/>
              </a:lnSpc>
              <a:spcBef>
                <a:spcPct val="0"/>
              </a:spcBef>
              <a:spcAft>
                <a:spcPct val="0"/>
              </a:spcAft>
              <a:buClrTx/>
              <a:buSzTx/>
              <a:buFontTx/>
              <a:buNone/>
              <a:tabLst/>
              <a:defRPr/>
            </a:pPr>
            <a:endParaRPr kumimoji="0" lang="zh-CN" altLang="en-US" sz="1799" b="0" i="0" u="none" strike="noStrike" kern="1200" cap="none" spc="0" normalizeH="0" baseline="0" noProof="0">
              <a:ln>
                <a:noFill/>
              </a:ln>
              <a:solidFill>
                <a:srgbClr val="006794"/>
              </a:solidFill>
              <a:effectLst/>
              <a:uLnTx/>
              <a:uFillTx/>
              <a:latin typeface="Arial" panose="020B0604020202020204" pitchFamily="34" charset="0"/>
              <a:ea typeface="宋体" panose="02010600030101010101" pitchFamily="2" charset="-122"/>
              <a:cs typeface="+mn-cs"/>
            </a:endParaRPr>
          </a:p>
        </p:txBody>
      </p:sp>
      <p:grpSp>
        <p:nvGrpSpPr>
          <p:cNvPr id="2" name="组合 1"/>
          <p:cNvGrpSpPr/>
          <p:nvPr/>
        </p:nvGrpSpPr>
        <p:grpSpPr>
          <a:xfrm>
            <a:off x="2640569" y="1339"/>
            <a:ext cx="1867759" cy="6869605"/>
            <a:chOff x="2640569" y="1339"/>
            <a:chExt cx="1867759" cy="6869605"/>
          </a:xfrm>
        </p:grpSpPr>
        <p:sp>
          <p:nvSpPr>
            <p:cNvPr id="14364" name="Freeform 6"/>
            <p:cNvSpPr>
              <a:spLocks/>
            </p:cNvSpPr>
            <p:nvPr/>
          </p:nvSpPr>
          <p:spPr bwMode="auto">
            <a:xfrm>
              <a:off x="3392751" y="1339"/>
              <a:ext cx="1115577" cy="6869605"/>
            </a:xfrm>
            <a:custGeom>
              <a:avLst/>
              <a:gdLst>
                <a:gd name="T0" fmla="*/ 0 w 1457"/>
                <a:gd name="T1" fmla="*/ 0 h 9000"/>
                <a:gd name="T2" fmla="*/ 224 w 1457"/>
                <a:gd name="T3" fmla="*/ 0 h 9000"/>
                <a:gd name="T4" fmla="*/ 1457 w 1457"/>
                <a:gd name="T5" fmla="*/ 9000 h 9000"/>
                <a:gd name="T6" fmla="*/ 1233 w 1457"/>
                <a:gd name="T7" fmla="*/ 9000 h 9000"/>
                <a:gd name="T8" fmla="*/ 0 w 1457"/>
                <a:gd name="T9" fmla="*/ 0 h 9000"/>
              </a:gdLst>
              <a:ahLst/>
              <a:cxnLst>
                <a:cxn ang="0">
                  <a:pos x="T0" y="T1"/>
                </a:cxn>
                <a:cxn ang="0">
                  <a:pos x="T2" y="T3"/>
                </a:cxn>
                <a:cxn ang="0">
                  <a:pos x="T4" y="T5"/>
                </a:cxn>
                <a:cxn ang="0">
                  <a:pos x="T6" y="T7"/>
                </a:cxn>
                <a:cxn ang="0">
                  <a:pos x="T8" y="T9"/>
                </a:cxn>
              </a:cxnLst>
              <a:rect l="0" t="0" r="r" b="b"/>
              <a:pathLst>
                <a:path w="1457" h="9000">
                  <a:moveTo>
                    <a:pt x="0" y="0"/>
                  </a:moveTo>
                  <a:lnTo>
                    <a:pt x="224" y="0"/>
                  </a:lnTo>
                  <a:lnTo>
                    <a:pt x="1457" y="9000"/>
                  </a:lnTo>
                  <a:lnTo>
                    <a:pt x="1233" y="9000"/>
                  </a:lnTo>
                  <a:lnTo>
                    <a:pt x="0" y="0"/>
                  </a:lnTo>
                  <a:close/>
                </a:path>
              </a:pathLst>
            </a:custGeom>
            <a:solidFill>
              <a:schemeClr val="accent2"/>
            </a:solidFill>
            <a:ln>
              <a:noFill/>
            </a:ln>
          </p:spPr>
          <p:txBody>
            <a:bodyPr/>
            <a:lstStyle/>
            <a:p>
              <a:pPr marL="0" marR="0" lvl="0" indent="0" algn="l" defTabSz="914034" rtl="0" eaLnBrk="1" fontAlgn="base" latinLnBrk="0" hangingPunct="1">
                <a:lnSpc>
                  <a:spcPct val="100000"/>
                </a:lnSpc>
                <a:spcBef>
                  <a:spcPct val="0"/>
                </a:spcBef>
                <a:spcAft>
                  <a:spcPct val="0"/>
                </a:spcAft>
                <a:buClrTx/>
                <a:buSzTx/>
                <a:buFontTx/>
                <a:buNone/>
                <a:tabLst/>
                <a:defRPr/>
              </a:pPr>
              <a:endParaRPr kumimoji="0" lang="zh-CN" altLang="en-US" sz="1799" b="0" i="0" u="none" strike="noStrike" kern="1200" cap="none" spc="0" normalizeH="0" baseline="0" noProof="0">
                <a:ln>
                  <a:noFill/>
                </a:ln>
                <a:solidFill>
                  <a:srgbClr val="006794"/>
                </a:solidFill>
                <a:effectLst/>
                <a:uLnTx/>
                <a:uFillTx/>
                <a:latin typeface="Arial" panose="020B0604020202020204" pitchFamily="34" charset="0"/>
                <a:ea typeface="宋体" panose="02010600030101010101" pitchFamily="2" charset="-122"/>
                <a:cs typeface="+mn-cs"/>
              </a:endParaRPr>
            </a:p>
          </p:txBody>
        </p:sp>
        <p:sp>
          <p:nvSpPr>
            <p:cNvPr id="14365" name="矩形 12"/>
            <p:cNvSpPr>
              <a:spLocks noChangeArrowheads="1"/>
            </p:cNvSpPr>
            <p:nvPr/>
          </p:nvSpPr>
          <p:spPr bwMode="auto">
            <a:xfrm>
              <a:off x="2640569" y="5937859"/>
              <a:ext cx="1732873" cy="782331"/>
            </a:xfrm>
            <a:prstGeom prst="rect">
              <a:avLst/>
            </a:prstGeom>
            <a:solidFill>
              <a:schemeClr val="accent2"/>
            </a:solidFill>
            <a:ln>
              <a:noFill/>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034" rtl="0" eaLnBrk="1" fontAlgn="base" latinLnBrk="0" hangingPunct="1">
                <a:lnSpc>
                  <a:spcPct val="100000"/>
                </a:lnSpc>
                <a:spcBef>
                  <a:spcPct val="0"/>
                </a:spcBef>
                <a:spcAft>
                  <a:spcPct val="0"/>
                </a:spcAft>
                <a:buClrTx/>
                <a:buSzTx/>
                <a:buFontTx/>
                <a:buNone/>
                <a:tabLst/>
                <a:defRPr/>
              </a:pPr>
              <a:endParaRPr kumimoji="0" lang="zh-CN" altLang="en-US" sz="1799" b="0" i="0" u="none" strike="noStrike" kern="1200" cap="none" spc="0" normalizeH="0" baseline="0" noProof="0">
                <a:ln>
                  <a:noFill/>
                </a:ln>
                <a:solidFill>
                  <a:srgbClr val="006794"/>
                </a:solidFill>
                <a:effectLst/>
                <a:uLnTx/>
                <a:uFillTx/>
                <a:latin typeface="Arial" panose="020B0604020202020204" pitchFamily="34" charset="0"/>
                <a:ea typeface="宋体" panose="02010600030101010101" pitchFamily="2" charset="-122"/>
                <a:cs typeface="+mn-cs"/>
              </a:endParaRPr>
            </a:p>
          </p:txBody>
        </p:sp>
      </p:grpSp>
      <p:sp>
        <p:nvSpPr>
          <p:cNvPr id="14366" name="TextBox 98"/>
          <p:cNvSpPr txBox="1">
            <a:spLocks noChangeArrowheads="1"/>
          </p:cNvSpPr>
          <p:nvPr/>
        </p:nvSpPr>
        <p:spPr bwMode="auto">
          <a:xfrm>
            <a:off x="2800845" y="5977530"/>
            <a:ext cx="902934" cy="5236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034" rtl="0" eaLnBrk="1" fontAlgn="base" latinLnBrk="0" hangingPunct="1">
              <a:lnSpc>
                <a:spcPct val="100000"/>
              </a:lnSpc>
              <a:spcBef>
                <a:spcPct val="0"/>
              </a:spcBef>
              <a:spcAft>
                <a:spcPct val="0"/>
              </a:spcAft>
              <a:buClrTx/>
              <a:buSzTx/>
              <a:buFontTx/>
              <a:buNone/>
              <a:tabLst/>
              <a:defRPr/>
            </a:pPr>
            <a:r>
              <a:rPr kumimoji="0" lang="zh-CN" altLang="en-US" sz="2799"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目录</a:t>
            </a:r>
          </a:p>
        </p:txBody>
      </p:sp>
      <p:sp>
        <p:nvSpPr>
          <p:cNvPr id="14367" name="TextBox 104"/>
          <p:cNvSpPr txBox="1">
            <a:spLocks noChangeArrowheads="1"/>
          </p:cNvSpPr>
          <p:nvPr/>
        </p:nvSpPr>
        <p:spPr bwMode="auto">
          <a:xfrm>
            <a:off x="2854798" y="6359968"/>
            <a:ext cx="1180639" cy="3697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034" rtl="0" eaLnBrk="1" fontAlgn="base" latinLnBrk="0" hangingPunct="1">
              <a:lnSpc>
                <a:spcPct val="100000"/>
              </a:lnSpc>
              <a:spcBef>
                <a:spcPct val="0"/>
              </a:spcBef>
              <a:spcAft>
                <a:spcPct val="0"/>
              </a:spcAft>
              <a:buClrTx/>
              <a:buSzTx/>
              <a:buFontTx/>
              <a:buNone/>
              <a:tabLst/>
              <a:defRPr/>
            </a:pPr>
            <a:r>
              <a:rPr kumimoji="0" lang="en-US" altLang="zh-CN" sz="1799"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rPr>
              <a:t>Contents</a:t>
            </a:r>
            <a:endParaRPr kumimoji="0" lang="zh-CN" altLang="en-US" sz="1799"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pic>
        <p:nvPicPr>
          <p:cNvPr id="34" name="图片 33" descr="横版组合——透明.png"/>
          <p:cNvPicPr>
            <a:picLocks noChangeAspect="1"/>
          </p:cNvPicPr>
          <p:nvPr/>
        </p:nvPicPr>
        <p:blipFill>
          <a:blip r:embed="rId5" cstate="screen">
            <a:extLst>
              <a:ext uri="{28A0092B-C50C-407E-A947-70E740481C1C}">
                <a14:useLocalDpi xmlns:a14="http://schemas.microsoft.com/office/drawing/2010/main"/>
              </a:ext>
            </a:extLst>
          </a:blip>
          <a:srcRect/>
          <a:stretch>
            <a:fillRect/>
          </a:stretch>
        </p:blipFill>
        <p:spPr bwMode="auto">
          <a:xfrm>
            <a:off x="8468075" y="127196"/>
            <a:ext cx="3429530" cy="72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57891929"/>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afterEffect">
                                  <p:stCondLst>
                                    <p:cond delay="0"/>
                                  </p:stCondLst>
                                  <p:childTnLst>
                                    <p:set>
                                      <p:cBhvr>
                                        <p:cTn id="6" dur="1" fill="hold">
                                          <p:stCondLst>
                                            <p:cond delay="0"/>
                                          </p:stCondLst>
                                        </p:cTn>
                                        <p:tgtEl>
                                          <p:spTgt spid="14363"/>
                                        </p:tgtEl>
                                        <p:attrNameLst>
                                          <p:attrName>style.visibility</p:attrName>
                                        </p:attrNameLst>
                                      </p:cBhvr>
                                      <p:to>
                                        <p:strVal val="visible"/>
                                      </p:to>
                                    </p:set>
                                    <p:animEffect transition="in" filter="wipe(left)">
                                      <p:cBhvr>
                                        <p:cTn id="7" dur="500"/>
                                        <p:tgtEl>
                                          <p:spTgt spid="14363"/>
                                        </p:tgtEl>
                                      </p:cBhvr>
                                    </p:animEffect>
                                  </p:childTnLst>
                                </p:cTn>
                              </p:par>
                            </p:childTnLst>
                          </p:cTn>
                        </p:par>
                        <p:par>
                          <p:cTn id="8" fill="hold" nodeType="afterGroup">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4366"/>
                                        </p:tgtEl>
                                        <p:attrNameLst>
                                          <p:attrName>style.visibility</p:attrName>
                                        </p:attrNameLst>
                                      </p:cBhvr>
                                      <p:to>
                                        <p:strVal val="visible"/>
                                      </p:to>
                                    </p:set>
                                    <p:animEffect transition="in" filter="wipe(left)">
                                      <p:cBhvr>
                                        <p:cTn id="11" dur="500"/>
                                        <p:tgtEl>
                                          <p:spTgt spid="14366"/>
                                        </p:tgtEl>
                                      </p:cBhvr>
                                    </p:animEffect>
                                  </p:childTnLst>
                                </p:cTn>
                              </p:par>
                              <p:par>
                                <p:cTn id="12" presetID="22" presetClass="entr" presetSubtype="8" fill="hold" grpId="0" nodeType="withEffect">
                                  <p:stCondLst>
                                    <p:cond delay="0"/>
                                  </p:stCondLst>
                                  <p:childTnLst>
                                    <p:set>
                                      <p:cBhvr>
                                        <p:cTn id="13" dur="1" fill="hold">
                                          <p:stCondLst>
                                            <p:cond delay="0"/>
                                          </p:stCondLst>
                                        </p:cTn>
                                        <p:tgtEl>
                                          <p:spTgt spid="14367"/>
                                        </p:tgtEl>
                                        <p:attrNameLst>
                                          <p:attrName>style.visibility</p:attrName>
                                        </p:attrNameLst>
                                      </p:cBhvr>
                                      <p:to>
                                        <p:strVal val="visible"/>
                                      </p:to>
                                    </p:set>
                                    <p:animEffect transition="in" filter="wipe(left)">
                                      <p:cBhvr>
                                        <p:cTn id="14" dur="500"/>
                                        <p:tgtEl>
                                          <p:spTgt spid="14367"/>
                                        </p:tgtEl>
                                      </p:cBhvr>
                                    </p:animEffect>
                                  </p:childTnLst>
                                </p:cTn>
                              </p:par>
                            </p:childTnLst>
                          </p:cTn>
                        </p:par>
                        <p:par>
                          <p:cTn id="15" fill="hold" nodeType="afterGroup">
                            <p:stCondLst>
                              <p:cond delay="1000"/>
                            </p:stCondLst>
                            <p:childTnLst>
                              <p:par>
                                <p:cTn id="16" presetID="2" presetClass="entr" presetSubtype="12" fill="hold" nodeType="afterEffect">
                                  <p:stCondLst>
                                    <p:cond delay="0"/>
                                  </p:stCondLst>
                                  <p:childTnLst>
                                    <p:set>
                                      <p:cBhvr>
                                        <p:cTn id="17" dur="1" fill="hold">
                                          <p:stCondLst>
                                            <p:cond delay="0"/>
                                          </p:stCondLst>
                                        </p:cTn>
                                        <p:tgtEl>
                                          <p:spTgt spid="14339"/>
                                        </p:tgtEl>
                                        <p:attrNameLst>
                                          <p:attrName>style.visibility</p:attrName>
                                        </p:attrNameLst>
                                      </p:cBhvr>
                                      <p:to>
                                        <p:strVal val="visible"/>
                                      </p:to>
                                    </p:set>
                                    <p:anim calcmode="lin" valueType="num">
                                      <p:cBhvr additive="base">
                                        <p:cTn id="18" dur="500" fill="hold"/>
                                        <p:tgtEl>
                                          <p:spTgt spid="14339"/>
                                        </p:tgtEl>
                                        <p:attrNameLst>
                                          <p:attrName>ppt_x</p:attrName>
                                        </p:attrNameLst>
                                      </p:cBhvr>
                                      <p:tavLst>
                                        <p:tav tm="0">
                                          <p:val>
                                            <p:strVal val="0-#ppt_w/2"/>
                                          </p:val>
                                        </p:tav>
                                        <p:tav tm="100000">
                                          <p:val>
                                            <p:strVal val="#ppt_x"/>
                                          </p:val>
                                        </p:tav>
                                      </p:tavLst>
                                    </p:anim>
                                    <p:anim calcmode="lin" valueType="num">
                                      <p:cBhvr additive="base">
                                        <p:cTn id="19" dur="500" fill="hold"/>
                                        <p:tgtEl>
                                          <p:spTgt spid="14339"/>
                                        </p:tgtEl>
                                        <p:attrNameLst>
                                          <p:attrName>ppt_y</p:attrName>
                                        </p:attrNameLst>
                                      </p:cBhvr>
                                      <p:tavLst>
                                        <p:tav tm="0">
                                          <p:val>
                                            <p:strVal val="1+#ppt_h/2"/>
                                          </p:val>
                                        </p:tav>
                                        <p:tav tm="100000">
                                          <p:val>
                                            <p:strVal val="#ppt_y"/>
                                          </p:val>
                                        </p:tav>
                                      </p:tavLst>
                                    </p:anim>
                                  </p:childTnLst>
                                </p:cTn>
                              </p:par>
                              <p:par>
                                <p:cTn id="20" presetID="2" presetClass="entr" presetSubtype="12" fill="hold" nodeType="withEffect">
                                  <p:stCondLst>
                                    <p:cond delay="100"/>
                                  </p:stCondLst>
                                  <p:childTnLst>
                                    <p:set>
                                      <p:cBhvr>
                                        <p:cTn id="21" dur="1" fill="hold">
                                          <p:stCondLst>
                                            <p:cond delay="0"/>
                                          </p:stCondLst>
                                        </p:cTn>
                                        <p:tgtEl>
                                          <p:spTgt spid="14342"/>
                                        </p:tgtEl>
                                        <p:attrNameLst>
                                          <p:attrName>style.visibility</p:attrName>
                                        </p:attrNameLst>
                                      </p:cBhvr>
                                      <p:to>
                                        <p:strVal val="visible"/>
                                      </p:to>
                                    </p:set>
                                    <p:anim calcmode="lin" valueType="num">
                                      <p:cBhvr additive="base">
                                        <p:cTn id="22" dur="500" fill="hold"/>
                                        <p:tgtEl>
                                          <p:spTgt spid="14342"/>
                                        </p:tgtEl>
                                        <p:attrNameLst>
                                          <p:attrName>ppt_x</p:attrName>
                                        </p:attrNameLst>
                                      </p:cBhvr>
                                      <p:tavLst>
                                        <p:tav tm="0">
                                          <p:val>
                                            <p:strVal val="0-#ppt_w/2"/>
                                          </p:val>
                                        </p:tav>
                                        <p:tav tm="100000">
                                          <p:val>
                                            <p:strVal val="#ppt_x"/>
                                          </p:val>
                                        </p:tav>
                                      </p:tavLst>
                                    </p:anim>
                                    <p:anim calcmode="lin" valueType="num">
                                      <p:cBhvr additive="base">
                                        <p:cTn id="23" dur="500" fill="hold"/>
                                        <p:tgtEl>
                                          <p:spTgt spid="14342"/>
                                        </p:tgtEl>
                                        <p:attrNameLst>
                                          <p:attrName>ppt_y</p:attrName>
                                        </p:attrNameLst>
                                      </p:cBhvr>
                                      <p:tavLst>
                                        <p:tav tm="0">
                                          <p:val>
                                            <p:strVal val="1+#ppt_h/2"/>
                                          </p:val>
                                        </p:tav>
                                        <p:tav tm="100000">
                                          <p:val>
                                            <p:strVal val="#ppt_y"/>
                                          </p:val>
                                        </p:tav>
                                      </p:tavLst>
                                    </p:anim>
                                  </p:childTnLst>
                                </p:cTn>
                              </p:par>
                              <p:par>
                                <p:cTn id="24" presetID="2" presetClass="entr" presetSubtype="12" fill="hold" nodeType="withEffect">
                                  <p:stCondLst>
                                    <p:cond delay="200"/>
                                  </p:stCondLst>
                                  <p:childTnLst>
                                    <p:set>
                                      <p:cBhvr>
                                        <p:cTn id="25" dur="1" fill="hold">
                                          <p:stCondLst>
                                            <p:cond delay="0"/>
                                          </p:stCondLst>
                                        </p:cTn>
                                        <p:tgtEl>
                                          <p:spTgt spid="14345"/>
                                        </p:tgtEl>
                                        <p:attrNameLst>
                                          <p:attrName>style.visibility</p:attrName>
                                        </p:attrNameLst>
                                      </p:cBhvr>
                                      <p:to>
                                        <p:strVal val="visible"/>
                                      </p:to>
                                    </p:set>
                                    <p:anim calcmode="lin" valueType="num">
                                      <p:cBhvr additive="base">
                                        <p:cTn id="26" dur="500" fill="hold"/>
                                        <p:tgtEl>
                                          <p:spTgt spid="14345"/>
                                        </p:tgtEl>
                                        <p:attrNameLst>
                                          <p:attrName>ppt_x</p:attrName>
                                        </p:attrNameLst>
                                      </p:cBhvr>
                                      <p:tavLst>
                                        <p:tav tm="0">
                                          <p:val>
                                            <p:strVal val="0-#ppt_w/2"/>
                                          </p:val>
                                        </p:tav>
                                        <p:tav tm="100000">
                                          <p:val>
                                            <p:strVal val="#ppt_x"/>
                                          </p:val>
                                        </p:tav>
                                      </p:tavLst>
                                    </p:anim>
                                    <p:anim calcmode="lin" valueType="num">
                                      <p:cBhvr additive="base">
                                        <p:cTn id="27" dur="500" fill="hold"/>
                                        <p:tgtEl>
                                          <p:spTgt spid="14345"/>
                                        </p:tgtEl>
                                        <p:attrNameLst>
                                          <p:attrName>ppt_y</p:attrName>
                                        </p:attrNameLst>
                                      </p:cBhvr>
                                      <p:tavLst>
                                        <p:tav tm="0">
                                          <p:val>
                                            <p:strVal val="1+#ppt_h/2"/>
                                          </p:val>
                                        </p:tav>
                                        <p:tav tm="100000">
                                          <p:val>
                                            <p:strVal val="#ppt_y"/>
                                          </p:val>
                                        </p:tav>
                                      </p:tavLst>
                                    </p:anim>
                                  </p:childTnLst>
                                </p:cTn>
                              </p:par>
                            </p:childTnLst>
                          </p:cTn>
                        </p:par>
                        <p:par>
                          <p:cTn id="28" fill="hold" nodeType="afterGroup">
                            <p:stCondLst>
                              <p:cond delay="1700"/>
                            </p:stCondLst>
                            <p:childTnLst>
                              <p:par>
                                <p:cTn id="29" presetID="22" presetClass="entr" presetSubtype="4" fill="hold" nodeType="afterEffect">
                                  <p:stCondLst>
                                    <p:cond delay="0"/>
                                  </p:stCondLst>
                                  <p:childTnLst>
                                    <p:set>
                                      <p:cBhvr>
                                        <p:cTn id="30" dur="1" fill="hold">
                                          <p:stCondLst>
                                            <p:cond delay="0"/>
                                          </p:stCondLst>
                                        </p:cTn>
                                        <p:tgtEl>
                                          <p:spTgt spid="14338"/>
                                        </p:tgtEl>
                                        <p:attrNameLst>
                                          <p:attrName>style.visibility</p:attrName>
                                        </p:attrNameLst>
                                      </p:cBhvr>
                                      <p:to>
                                        <p:strVal val="visible"/>
                                      </p:to>
                                    </p:set>
                                    <p:animEffect transition="in" filter="wipe(down)">
                                      <p:cBhvr>
                                        <p:cTn id="31" dur="300"/>
                                        <p:tgtEl>
                                          <p:spTgt spid="14338"/>
                                        </p:tgtEl>
                                      </p:cBhvr>
                                    </p:animEffect>
                                  </p:childTnLst>
                                </p:cTn>
                              </p:par>
                            </p:childTnLst>
                          </p:cTn>
                        </p:par>
                        <p:par>
                          <p:cTn id="32" fill="hold" nodeType="afterGroup">
                            <p:stCondLst>
                              <p:cond delay="2000"/>
                            </p:stCondLst>
                            <p:childTnLst>
                              <p:par>
                                <p:cTn id="33" presetID="22" presetClass="entr" presetSubtype="1" fill="hold" grpId="0" nodeType="afterEffect">
                                  <p:stCondLst>
                                    <p:cond delay="0"/>
                                  </p:stCondLst>
                                  <p:childTnLst>
                                    <p:set>
                                      <p:cBhvr>
                                        <p:cTn id="34" dur="1" fill="hold">
                                          <p:stCondLst>
                                            <p:cond delay="0"/>
                                          </p:stCondLst>
                                        </p:cTn>
                                        <p:tgtEl>
                                          <p:spTgt spid="14340"/>
                                        </p:tgtEl>
                                        <p:attrNameLst>
                                          <p:attrName>style.visibility</p:attrName>
                                        </p:attrNameLst>
                                      </p:cBhvr>
                                      <p:to>
                                        <p:strVal val="visible"/>
                                      </p:to>
                                    </p:set>
                                    <p:animEffect transition="in" filter="wipe(up)">
                                      <p:cBhvr>
                                        <p:cTn id="35" dur="500"/>
                                        <p:tgtEl>
                                          <p:spTgt spid="14340"/>
                                        </p:tgtEl>
                                      </p:cBhvr>
                                    </p:animEffect>
                                  </p:childTnLst>
                                </p:cTn>
                              </p:par>
                            </p:childTnLst>
                          </p:cTn>
                        </p:par>
                        <p:par>
                          <p:cTn id="36" fill="hold" nodeType="afterGroup">
                            <p:stCondLst>
                              <p:cond delay="2500"/>
                            </p:stCondLst>
                            <p:childTnLst>
                              <p:par>
                                <p:cTn id="37" presetID="1" presetClass="entr" presetSubtype="0" fill="hold" grpId="0" nodeType="afterEffect">
                                  <p:stCondLst>
                                    <p:cond delay="0"/>
                                  </p:stCondLst>
                                  <p:childTnLst>
                                    <p:set>
                                      <p:cBhvr>
                                        <p:cTn id="38" dur="1" fill="hold">
                                          <p:stCondLst>
                                            <p:cond delay="0"/>
                                          </p:stCondLst>
                                        </p:cTn>
                                        <p:tgtEl>
                                          <p:spTgt spid="14354"/>
                                        </p:tgtEl>
                                        <p:attrNameLst>
                                          <p:attrName>style.visibility</p:attrName>
                                        </p:attrNameLst>
                                      </p:cBhvr>
                                      <p:to>
                                        <p:strVal val="visible"/>
                                      </p:to>
                                    </p:set>
                                  </p:childTnLst>
                                </p:cTn>
                              </p:par>
                            </p:childTnLst>
                          </p:cTn>
                        </p:par>
                        <p:par>
                          <p:cTn id="39" fill="hold">
                            <p:stCondLst>
                              <p:cond delay="2500"/>
                            </p:stCondLst>
                            <p:childTnLst>
                              <p:par>
                                <p:cTn id="40" presetID="22" presetClass="entr" presetSubtype="8" fill="hold" grpId="0" nodeType="afterEffect">
                                  <p:stCondLst>
                                    <p:cond delay="0"/>
                                  </p:stCondLst>
                                  <p:childTnLst>
                                    <p:set>
                                      <p:cBhvr>
                                        <p:cTn id="41" dur="1" fill="hold">
                                          <p:stCondLst>
                                            <p:cond delay="0"/>
                                          </p:stCondLst>
                                        </p:cTn>
                                        <p:tgtEl>
                                          <p:spTgt spid="14353"/>
                                        </p:tgtEl>
                                        <p:attrNameLst>
                                          <p:attrName>style.visibility</p:attrName>
                                        </p:attrNameLst>
                                      </p:cBhvr>
                                      <p:to>
                                        <p:strVal val="visible"/>
                                      </p:to>
                                    </p:set>
                                    <p:animEffect transition="in" filter="wipe(left)">
                                      <p:cBhvr>
                                        <p:cTn id="42" dur="500"/>
                                        <p:tgtEl>
                                          <p:spTgt spid="14353"/>
                                        </p:tgtEl>
                                      </p:cBhvr>
                                    </p:animEffect>
                                  </p:childTnLst>
                                </p:cTn>
                              </p:par>
                            </p:childTnLst>
                          </p:cTn>
                        </p:par>
                        <p:par>
                          <p:cTn id="43" fill="hold" nodeType="afterGroup">
                            <p:stCondLst>
                              <p:cond delay="3000"/>
                            </p:stCondLst>
                            <p:childTnLst>
                              <p:par>
                                <p:cTn id="44" presetID="22" presetClass="entr" presetSubtype="4" fill="hold" nodeType="afterEffect">
                                  <p:stCondLst>
                                    <p:cond delay="0"/>
                                  </p:stCondLst>
                                  <p:childTnLst>
                                    <p:set>
                                      <p:cBhvr>
                                        <p:cTn id="45" dur="1" fill="hold">
                                          <p:stCondLst>
                                            <p:cond delay="0"/>
                                          </p:stCondLst>
                                        </p:cTn>
                                        <p:tgtEl>
                                          <p:spTgt spid="14341"/>
                                        </p:tgtEl>
                                        <p:attrNameLst>
                                          <p:attrName>style.visibility</p:attrName>
                                        </p:attrNameLst>
                                      </p:cBhvr>
                                      <p:to>
                                        <p:strVal val="visible"/>
                                      </p:to>
                                    </p:set>
                                    <p:animEffect transition="in" filter="wipe(down)">
                                      <p:cBhvr>
                                        <p:cTn id="46" dur="300"/>
                                        <p:tgtEl>
                                          <p:spTgt spid="14341"/>
                                        </p:tgtEl>
                                      </p:cBhvr>
                                    </p:animEffect>
                                  </p:childTnLst>
                                </p:cTn>
                              </p:par>
                            </p:childTnLst>
                          </p:cTn>
                        </p:par>
                        <p:par>
                          <p:cTn id="47" fill="hold" nodeType="afterGroup">
                            <p:stCondLst>
                              <p:cond delay="3300"/>
                            </p:stCondLst>
                            <p:childTnLst>
                              <p:par>
                                <p:cTn id="48" presetID="22" presetClass="entr" presetSubtype="1" fill="hold" grpId="0" nodeType="afterEffect">
                                  <p:stCondLst>
                                    <p:cond delay="0"/>
                                  </p:stCondLst>
                                  <p:childTnLst>
                                    <p:set>
                                      <p:cBhvr>
                                        <p:cTn id="49" dur="1" fill="hold">
                                          <p:stCondLst>
                                            <p:cond delay="0"/>
                                          </p:stCondLst>
                                        </p:cTn>
                                        <p:tgtEl>
                                          <p:spTgt spid="14343"/>
                                        </p:tgtEl>
                                        <p:attrNameLst>
                                          <p:attrName>style.visibility</p:attrName>
                                        </p:attrNameLst>
                                      </p:cBhvr>
                                      <p:to>
                                        <p:strVal val="visible"/>
                                      </p:to>
                                    </p:set>
                                    <p:animEffect transition="in" filter="wipe(up)">
                                      <p:cBhvr>
                                        <p:cTn id="50" dur="500"/>
                                        <p:tgtEl>
                                          <p:spTgt spid="14343"/>
                                        </p:tgtEl>
                                      </p:cBhvr>
                                    </p:animEffect>
                                  </p:childTnLst>
                                </p:cTn>
                              </p:par>
                              <p:par>
                                <p:cTn id="51" presetID="1" presetClass="entr" presetSubtype="0" fill="hold" grpId="0" nodeType="withEffect">
                                  <p:stCondLst>
                                    <p:cond delay="0"/>
                                  </p:stCondLst>
                                  <p:childTnLst>
                                    <p:set>
                                      <p:cBhvr>
                                        <p:cTn id="52" dur="1" fill="hold">
                                          <p:stCondLst>
                                            <p:cond delay="0"/>
                                          </p:stCondLst>
                                        </p:cTn>
                                        <p:tgtEl>
                                          <p:spTgt spid="14356"/>
                                        </p:tgtEl>
                                        <p:attrNameLst>
                                          <p:attrName>style.visibility</p:attrName>
                                        </p:attrNameLst>
                                      </p:cBhvr>
                                      <p:to>
                                        <p:strVal val="visible"/>
                                      </p:to>
                                    </p:set>
                                  </p:childTnLst>
                                </p:cTn>
                              </p:par>
                            </p:childTnLst>
                          </p:cTn>
                        </p:par>
                        <p:par>
                          <p:cTn id="53" fill="hold">
                            <p:stCondLst>
                              <p:cond delay="3800"/>
                            </p:stCondLst>
                            <p:childTnLst>
                              <p:par>
                                <p:cTn id="54" presetID="22" presetClass="entr" presetSubtype="8" fill="hold" grpId="0" nodeType="afterEffect">
                                  <p:stCondLst>
                                    <p:cond delay="0"/>
                                  </p:stCondLst>
                                  <p:childTnLst>
                                    <p:set>
                                      <p:cBhvr>
                                        <p:cTn id="55" dur="1" fill="hold">
                                          <p:stCondLst>
                                            <p:cond delay="0"/>
                                          </p:stCondLst>
                                        </p:cTn>
                                        <p:tgtEl>
                                          <p:spTgt spid="14355"/>
                                        </p:tgtEl>
                                        <p:attrNameLst>
                                          <p:attrName>style.visibility</p:attrName>
                                        </p:attrNameLst>
                                      </p:cBhvr>
                                      <p:to>
                                        <p:strVal val="visible"/>
                                      </p:to>
                                    </p:set>
                                    <p:animEffect transition="in" filter="wipe(left)">
                                      <p:cBhvr>
                                        <p:cTn id="56" dur="500"/>
                                        <p:tgtEl>
                                          <p:spTgt spid="14355"/>
                                        </p:tgtEl>
                                      </p:cBhvr>
                                    </p:animEffect>
                                  </p:childTnLst>
                                </p:cTn>
                              </p:par>
                            </p:childTnLst>
                          </p:cTn>
                        </p:par>
                        <p:par>
                          <p:cTn id="57" fill="hold" nodeType="afterGroup">
                            <p:stCondLst>
                              <p:cond delay="4300"/>
                            </p:stCondLst>
                            <p:childTnLst>
                              <p:par>
                                <p:cTn id="58" presetID="22" presetClass="entr" presetSubtype="4" fill="hold" nodeType="afterEffect">
                                  <p:stCondLst>
                                    <p:cond delay="0"/>
                                  </p:stCondLst>
                                  <p:childTnLst>
                                    <p:set>
                                      <p:cBhvr>
                                        <p:cTn id="59" dur="1" fill="hold">
                                          <p:stCondLst>
                                            <p:cond delay="0"/>
                                          </p:stCondLst>
                                        </p:cTn>
                                        <p:tgtEl>
                                          <p:spTgt spid="14344"/>
                                        </p:tgtEl>
                                        <p:attrNameLst>
                                          <p:attrName>style.visibility</p:attrName>
                                        </p:attrNameLst>
                                      </p:cBhvr>
                                      <p:to>
                                        <p:strVal val="visible"/>
                                      </p:to>
                                    </p:set>
                                    <p:animEffect transition="in" filter="wipe(down)">
                                      <p:cBhvr>
                                        <p:cTn id="60" dur="300"/>
                                        <p:tgtEl>
                                          <p:spTgt spid="14344"/>
                                        </p:tgtEl>
                                      </p:cBhvr>
                                    </p:animEffect>
                                  </p:childTnLst>
                                </p:cTn>
                              </p:par>
                            </p:childTnLst>
                          </p:cTn>
                        </p:par>
                        <p:par>
                          <p:cTn id="61" fill="hold" nodeType="afterGroup">
                            <p:stCondLst>
                              <p:cond delay="4600"/>
                            </p:stCondLst>
                            <p:childTnLst>
                              <p:par>
                                <p:cTn id="62" presetID="22" presetClass="entr" presetSubtype="1" fill="hold" grpId="0" nodeType="afterEffect">
                                  <p:stCondLst>
                                    <p:cond delay="0"/>
                                  </p:stCondLst>
                                  <p:childTnLst>
                                    <p:set>
                                      <p:cBhvr>
                                        <p:cTn id="63" dur="1" fill="hold">
                                          <p:stCondLst>
                                            <p:cond delay="0"/>
                                          </p:stCondLst>
                                        </p:cTn>
                                        <p:tgtEl>
                                          <p:spTgt spid="14346"/>
                                        </p:tgtEl>
                                        <p:attrNameLst>
                                          <p:attrName>style.visibility</p:attrName>
                                        </p:attrNameLst>
                                      </p:cBhvr>
                                      <p:to>
                                        <p:strVal val="visible"/>
                                      </p:to>
                                    </p:set>
                                    <p:animEffect transition="in" filter="wipe(up)">
                                      <p:cBhvr>
                                        <p:cTn id="64" dur="500"/>
                                        <p:tgtEl>
                                          <p:spTgt spid="14346"/>
                                        </p:tgtEl>
                                      </p:cBhvr>
                                    </p:animEffect>
                                  </p:childTnLst>
                                </p:cTn>
                              </p:par>
                            </p:childTnLst>
                          </p:cTn>
                        </p:par>
                        <p:par>
                          <p:cTn id="65" fill="hold" nodeType="afterGroup">
                            <p:stCondLst>
                              <p:cond delay="5100"/>
                            </p:stCondLst>
                            <p:childTnLst>
                              <p:par>
                                <p:cTn id="66" presetID="1" presetClass="entr" presetSubtype="0" fill="hold" grpId="0" nodeType="afterEffect">
                                  <p:stCondLst>
                                    <p:cond delay="0"/>
                                  </p:stCondLst>
                                  <p:childTnLst>
                                    <p:set>
                                      <p:cBhvr>
                                        <p:cTn id="67" dur="1" fill="hold">
                                          <p:stCondLst>
                                            <p:cond delay="0"/>
                                          </p:stCondLst>
                                        </p:cTn>
                                        <p:tgtEl>
                                          <p:spTgt spid="14358"/>
                                        </p:tgtEl>
                                        <p:attrNameLst>
                                          <p:attrName>style.visibility</p:attrName>
                                        </p:attrNameLst>
                                      </p:cBhvr>
                                      <p:to>
                                        <p:strVal val="visible"/>
                                      </p:to>
                                    </p:set>
                                  </p:childTnLst>
                                </p:cTn>
                              </p:par>
                            </p:childTnLst>
                          </p:cTn>
                        </p:par>
                        <p:par>
                          <p:cTn id="68" fill="hold" nodeType="afterGroup">
                            <p:stCondLst>
                              <p:cond delay="5100"/>
                            </p:stCondLst>
                            <p:childTnLst>
                              <p:par>
                                <p:cTn id="69" presetID="22" presetClass="entr" presetSubtype="8" fill="hold" grpId="0" nodeType="afterEffect">
                                  <p:stCondLst>
                                    <p:cond delay="0"/>
                                  </p:stCondLst>
                                  <p:childTnLst>
                                    <p:set>
                                      <p:cBhvr>
                                        <p:cTn id="70" dur="1" fill="hold">
                                          <p:stCondLst>
                                            <p:cond delay="0"/>
                                          </p:stCondLst>
                                        </p:cTn>
                                        <p:tgtEl>
                                          <p:spTgt spid="14357"/>
                                        </p:tgtEl>
                                        <p:attrNameLst>
                                          <p:attrName>style.visibility</p:attrName>
                                        </p:attrNameLst>
                                      </p:cBhvr>
                                      <p:to>
                                        <p:strVal val="visible"/>
                                      </p:to>
                                    </p:set>
                                    <p:animEffect transition="in" filter="wipe(left)">
                                      <p:cBhvr>
                                        <p:cTn id="71" dur="500"/>
                                        <p:tgtEl>
                                          <p:spTgt spid="143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40" grpId="0" animBg="1" autoUpdateAnimBg="0"/>
      <p:bldP spid="14343" grpId="0" animBg="1" autoUpdateAnimBg="0"/>
      <p:bldP spid="14346" grpId="0" animBg="1" autoUpdateAnimBg="0"/>
      <p:bldP spid="14353" grpId="0" autoUpdateAnimBg="0"/>
      <p:bldP spid="14354" grpId="0"/>
      <p:bldP spid="14355" grpId="0" autoUpdateAnimBg="0"/>
      <p:bldP spid="14356" grpId="0" animBg="1"/>
      <p:bldP spid="14357" grpId="0" autoUpdateAnimBg="0"/>
      <p:bldP spid="14358" grpId="0" autoUpdateAnimBg="0"/>
      <p:bldP spid="14366" grpId="0" autoUpdateAnimBg="0"/>
      <p:bldP spid="14367" grpId="0" autoUpdateAnimBg="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0"/>
            <a:ext cx="10515600" cy="1021543"/>
          </a:xfrm>
        </p:spPr>
        <p:txBody>
          <a:bodyPr/>
          <a:lstStyle/>
          <a:p>
            <a:r>
              <a:rPr lang="zh-CN" altLang="en-US" dirty="0"/>
              <a:t>生成原理</a:t>
            </a:r>
          </a:p>
        </p:txBody>
      </p:sp>
      <p:sp>
        <p:nvSpPr>
          <p:cNvPr id="3" name="内容占位符 2"/>
          <p:cNvSpPr>
            <a:spLocks noGrp="1"/>
          </p:cNvSpPr>
          <p:nvPr>
            <p:ph idx="1"/>
          </p:nvPr>
        </p:nvSpPr>
        <p:spPr/>
        <p:txBody>
          <a:bodyPr/>
          <a:lstStyle/>
          <a:p>
            <a:pPr marL="0" indent="0">
              <a:buNone/>
            </a:pPr>
            <a:r>
              <a:rPr lang="zh-CN" altLang="en-US" kern="100" dirty="0">
                <a:latin typeface="微软雅黑" panose="020B0503020204020204" pitchFamily="34" charset="-122"/>
                <a:ea typeface="微软雅黑" panose="020B0503020204020204" pitchFamily="34" charset="-122"/>
                <a:cs typeface="Times New Roman" panose="02020603050405020304" pitchFamily="18" charset="0"/>
              </a:rPr>
              <a:t>一个口令的概率：</a:t>
            </a:r>
            <a:endParaRPr lang="en-US" altLang="zh-CN" kern="100" dirty="0">
              <a:latin typeface="微软雅黑" panose="020B0503020204020204" pitchFamily="34" charset="-122"/>
              <a:ea typeface="微软雅黑" panose="020B0503020204020204" pitchFamily="34" charset="-122"/>
              <a:cs typeface="Times New Roman" panose="02020603050405020304" pitchFamily="18" charset="0"/>
            </a:endParaRPr>
          </a:p>
          <a:p>
            <a:pPr marL="0" indent="0">
              <a:buNone/>
            </a:pP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P</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Abc1234@$</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=P</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L3D4S2</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P</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Abc|L3</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P</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1234|L4</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P</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@$|S2</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endParaRPr>
          </a:p>
          <a:p>
            <a:pPr marL="0" indent="0">
              <a:buNone/>
            </a:pP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目标：求概率最大的</a:t>
            </a: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L</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个口令，</a:t>
            </a: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L</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是生成长度</a:t>
            </a:r>
            <a:endPar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endParaRPr>
          </a:p>
          <a:p>
            <a:pPr marL="0" indent="0">
              <a:buNone/>
            </a:pPr>
            <a:endPar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endParaRPr>
          </a:p>
          <a:p>
            <a:pPr marL="0" indent="0">
              <a:buNone/>
            </a:pPr>
            <a:r>
              <a:rPr lang="zh-CN" altLang="en-US" sz="2400" b="1" kern="100" dirty="0">
                <a:latin typeface="微软雅黑" panose="020B0503020204020204" pitchFamily="34" charset="-122"/>
                <a:ea typeface="微软雅黑" panose="020B0503020204020204" pitchFamily="34" charset="-122"/>
                <a:cs typeface="Times New Roman" panose="02020603050405020304" pitchFamily="18" charset="0"/>
              </a:rPr>
              <a:t>注</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：口令是由库中的终结符组成的 ，因此训练集中没有的终结符不会出现</a:t>
            </a:r>
            <a:endPar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endParaRPr>
          </a:p>
          <a:p>
            <a:pPr marL="0" indent="0">
              <a:buNone/>
            </a:pPr>
            <a:endPar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endParaRPr>
          </a:p>
          <a:p>
            <a:pPr marL="0" indent="0">
              <a:buNone/>
            </a:pPr>
            <a:r>
              <a:rPr lang="zh-CN" altLang="en-US" sz="2400" b="1" kern="100" dirty="0">
                <a:latin typeface="微软雅黑" panose="020B0503020204020204" pitchFamily="34" charset="-122"/>
                <a:ea typeface="微软雅黑" panose="020B0503020204020204" pitchFamily="34" charset="-122"/>
                <a:cs typeface="Times New Roman" panose="02020603050405020304" pitchFamily="18" charset="0"/>
              </a:rPr>
              <a:t>思路：</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遍历随意模式及其中终结符的排列组合</a:t>
            </a:r>
            <a:endPar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endParaRPr>
          </a:p>
          <a:p>
            <a:pPr marL="0" indent="0">
              <a:buNone/>
            </a:pPr>
            <a:endParaRPr lang="en-US" altLang="zh-CN" sz="2400" b="1" kern="100" dirty="0">
              <a:latin typeface="微软雅黑" panose="020B0503020204020204" pitchFamily="34" charset="-122"/>
              <a:ea typeface="微软雅黑" panose="020B0503020204020204" pitchFamily="34" charset="-122"/>
              <a:cs typeface="Times New Roman" panose="02020603050405020304" pitchFamily="18" charset="0"/>
            </a:endParaRPr>
          </a:p>
          <a:p>
            <a:pPr marL="0" indent="0">
              <a:buNone/>
            </a:pPr>
            <a:r>
              <a:rPr lang="zh-CN" altLang="en-US" sz="2400" b="1" kern="100" dirty="0">
                <a:latin typeface="微软雅黑" panose="020B0503020204020204" pitchFamily="34" charset="-122"/>
                <a:ea typeface="微软雅黑" panose="020B0503020204020204" pitchFamily="34" charset="-122"/>
                <a:cs typeface="Times New Roman" panose="02020603050405020304" pitchFamily="18" charset="0"/>
              </a:rPr>
              <a:t>策略</a:t>
            </a:r>
            <a:r>
              <a:rPr lang="en-US" altLang="zh-CN" sz="2400" b="1" kern="100" dirty="0">
                <a:latin typeface="微软雅黑" panose="020B0503020204020204" pitchFamily="34" charset="-122"/>
                <a:ea typeface="微软雅黑" panose="020B0503020204020204" pitchFamily="34" charset="-122"/>
                <a:cs typeface="Times New Roman" panose="02020603050405020304" pitchFamily="18" charset="0"/>
              </a:rPr>
              <a:t>1</a:t>
            </a:r>
            <a:r>
              <a:rPr lang="zh-CN" altLang="en-US" sz="2400" b="1" kern="100"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使用小顶堆存储当前概率最大的</a:t>
            </a: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L</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个口令，堆定是</a:t>
            </a: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L</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个钟概率最小的，将每个口令与堆顶比较即可，然后调用整堆，这比排序快。</a:t>
            </a:r>
            <a:endPar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endParaRPr>
          </a:p>
          <a:p>
            <a:endParaRPr lang="en-US" altLang="zh-CN" kern="100" dirty="0">
              <a:latin typeface="微软雅黑" panose="020B0503020204020204" pitchFamily="34" charset="-122"/>
              <a:ea typeface="微软雅黑" panose="020B0503020204020204" pitchFamily="34" charset="-122"/>
              <a:cs typeface="Times New Roman" panose="02020603050405020304" pitchFamily="18" charset="0"/>
            </a:endParaRPr>
          </a:p>
          <a:p>
            <a:pPr marL="0" indent="0">
              <a:buNone/>
            </a:pPr>
            <a:endParaRPr lang="en-US" altLang="zh-CN"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0" indent="0">
              <a:buNone/>
            </a:pPr>
            <a:endParaRPr lang="en-US" altLang="zh-CN" dirty="0"/>
          </a:p>
        </p:txBody>
      </p:sp>
    </p:spTree>
    <p:extLst>
      <p:ext uri="{BB962C8B-B14F-4D97-AF65-F5344CB8AC3E}">
        <p14:creationId xmlns:p14="http://schemas.microsoft.com/office/powerpoint/2010/main" val="26758670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0"/>
            <a:ext cx="10515600" cy="1021543"/>
          </a:xfrm>
        </p:spPr>
        <p:txBody>
          <a:bodyPr/>
          <a:lstStyle/>
          <a:p>
            <a:r>
              <a:rPr lang="zh-CN" altLang="en-US" dirty="0"/>
              <a:t>生成原理</a:t>
            </a:r>
          </a:p>
        </p:txBody>
      </p:sp>
      <p:sp>
        <p:nvSpPr>
          <p:cNvPr id="3" name="内容占位符 2"/>
          <p:cNvSpPr>
            <a:spLocks noGrp="1"/>
          </p:cNvSpPr>
          <p:nvPr>
            <p:ph idx="1"/>
          </p:nvPr>
        </p:nvSpPr>
        <p:spPr/>
        <p:txBody>
          <a:bodyPr/>
          <a:lstStyle/>
          <a:p>
            <a:pPr marL="0" indent="0">
              <a:buNone/>
            </a:pPr>
            <a:r>
              <a:rPr lang="zh-CN" altLang="en-US" sz="2400" b="1" kern="100" dirty="0">
                <a:latin typeface="微软雅黑" panose="020B0503020204020204" pitchFamily="34" charset="-122"/>
                <a:ea typeface="微软雅黑" panose="020B0503020204020204" pitchFamily="34" charset="-122"/>
                <a:cs typeface="Times New Roman" panose="02020603050405020304" pitchFamily="18" charset="0"/>
              </a:rPr>
              <a:t>策略</a:t>
            </a:r>
            <a:r>
              <a:rPr lang="en-US" altLang="zh-CN" sz="2400" b="1" kern="100" dirty="0">
                <a:latin typeface="微软雅黑" panose="020B0503020204020204" pitchFamily="34" charset="-122"/>
                <a:ea typeface="微软雅黑" panose="020B0503020204020204" pitchFamily="34" charset="-122"/>
                <a:cs typeface="Times New Roman" panose="02020603050405020304" pitchFamily="18" charset="0"/>
              </a:rPr>
              <a:t>2</a:t>
            </a:r>
            <a:r>
              <a:rPr lang="zh-CN" altLang="en-US" sz="2400" b="1" kern="100"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对模式出现的概率排序，从大到小依次遍历。例如</a:t>
            </a: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P</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L6</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）肯定大于</a:t>
            </a:r>
            <a:endPar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endParaRPr>
          </a:p>
          <a:p>
            <a:pPr marL="0" indent="0">
              <a:buNone/>
            </a:pP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P(L3D3S4D5L6)</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对每个子模式计算其中概率最大的终结符（假设为</a:t>
            </a: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ABC1234</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endParaRPr>
          </a:p>
          <a:p>
            <a:pPr marL="0" indent="0">
              <a:buNone/>
            </a:pP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则</a:t>
            </a: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L3D4</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中可能出现的所有口令的最大概率为</a:t>
            </a: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a:t>
            </a:r>
          </a:p>
          <a:p>
            <a:pPr marL="0" indent="0">
              <a:buNone/>
            </a:pP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P</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ABC1234</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=P(L3D4)P(ABC|L3)P(1234|D4)</a:t>
            </a:r>
          </a:p>
          <a:p>
            <a:pPr marL="0" indent="0">
              <a:buNone/>
            </a:pPr>
            <a:endPar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endParaRPr>
          </a:p>
          <a:p>
            <a:pPr marL="0" indent="0">
              <a:buNone/>
            </a:pPr>
            <a:endPar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endParaRPr>
          </a:p>
          <a:p>
            <a:pPr marL="0" indent="0">
              <a:buNone/>
            </a:pPr>
            <a:endPar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endParaRPr>
          </a:p>
          <a:p>
            <a:pPr marL="0" indent="0">
              <a:buNone/>
            </a:pP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如果这个概率小于堆顶，则该模式可跳过计算（该策略可减少大量计算）</a:t>
            </a:r>
            <a:endPar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endParaRPr>
          </a:p>
          <a:p>
            <a:pPr marL="0" indent="0">
              <a:buNone/>
            </a:pP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使用前两条策略后计算量还是很大，例如</a:t>
            </a: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CSDN</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训练结果中</a:t>
            </a: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D6</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终结符在</a:t>
            </a: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22w</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左右，</a:t>
            </a: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L3</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在</a:t>
            </a: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3w</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左右，</a:t>
            </a: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L3D6</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则有</a:t>
            </a: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66</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亿，并且不能用策略跳过。这需要</a:t>
            </a: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3</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小时，这种情况还有很多，估算总共超过</a:t>
            </a: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50</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小时。</a:t>
            </a:r>
            <a:endPar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endParaRPr>
          </a:p>
          <a:p>
            <a:pPr marL="0" indent="0">
              <a:buNone/>
            </a:pPr>
            <a:endParaRPr lang="en-US" altLang="zh-CN"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0" indent="0">
              <a:buNone/>
            </a:pPr>
            <a:endParaRPr lang="en-US" altLang="zh-CN" dirty="0"/>
          </a:p>
        </p:txBody>
      </p:sp>
    </p:spTree>
    <p:extLst>
      <p:ext uri="{BB962C8B-B14F-4D97-AF65-F5344CB8AC3E}">
        <p14:creationId xmlns:p14="http://schemas.microsoft.com/office/powerpoint/2010/main" val="23346494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0"/>
            <a:ext cx="10515600" cy="1021543"/>
          </a:xfrm>
        </p:spPr>
        <p:txBody>
          <a:bodyPr/>
          <a:lstStyle/>
          <a:p>
            <a:r>
              <a:rPr lang="zh-CN" altLang="en-US" dirty="0"/>
              <a:t>生成原理</a:t>
            </a:r>
          </a:p>
        </p:txBody>
      </p:sp>
      <p:sp>
        <p:nvSpPr>
          <p:cNvPr id="3" name="内容占位符 2"/>
          <p:cNvSpPr>
            <a:spLocks noGrp="1"/>
          </p:cNvSpPr>
          <p:nvPr>
            <p:ph idx="1"/>
          </p:nvPr>
        </p:nvSpPr>
        <p:spPr/>
        <p:txBody>
          <a:bodyPr/>
          <a:lstStyle/>
          <a:p>
            <a:pPr marL="0" indent="0">
              <a:buNone/>
            </a:pPr>
            <a:r>
              <a:rPr lang="zh-CN" altLang="en-US" sz="2400" b="1" kern="100" dirty="0">
                <a:latin typeface="微软雅黑" panose="020B0503020204020204" pitchFamily="34" charset="-122"/>
                <a:ea typeface="微软雅黑" panose="020B0503020204020204" pitchFamily="34" charset="-122"/>
                <a:cs typeface="Times New Roman" panose="02020603050405020304" pitchFamily="18" charset="0"/>
              </a:rPr>
              <a:t>策略</a:t>
            </a:r>
            <a:r>
              <a:rPr lang="en-US" altLang="zh-CN" sz="2400" b="1" kern="100" dirty="0">
                <a:latin typeface="微软雅黑" panose="020B0503020204020204" pitchFamily="34" charset="-122"/>
                <a:ea typeface="微软雅黑" panose="020B0503020204020204" pitchFamily="34" charset="-122"/>
                <a:cs typeface="Times New Roman" panose="02020603050405020304" pitchFamily="18" charset="0"/>
              </a:rPr>
              <a:t>3</a:t>
            </a:r>
            <a:r>
              <a:rPr lang="zh-CN" altLang="en-US" sz="2400" b="1" kern="100"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对每个子模式（</a:t>
            </a: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L3,D6,L4</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等）中的终结符概率排序，然后只取前</a:t>
            </a: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L</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个进行排列组合，例如，</a:t>
            </a: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L3D6</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中概率最大的</a:t>
            </a: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5000</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个只可能由</a:t>
            </a: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L3</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中的</a:t>
            </a: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top 5000</a:t>
            </a:r>
          </a:p>
          <a:p>
            <a:pPr marL="0" indent="0">
              <a:buNone/>
            </a:pP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和</a:t>
            </a: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D6</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中的</a:t>
            </a: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top 5000</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排列组合而成。</a:t>
            </a:r>
            <a:endPar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endParaRPr>
          </a:p>
          <a:p>
            <a:pPr marL="0" indent="0">
              <a:buNone/>
            </a:pPr>
            <a:endPar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endParaRPr>
          </a:p>
          <a:p>
            <a:pPr marL="0" indent="0">
              <a:buNone/>
            </a:pPr>
            <a:endPar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endParaRPr>
          </a:p>
          <a:p>
            <a:pPr marL="0" indent="0">
              <a:buNone/>
            </a:pP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Yahoo</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生成</a:t>
            </a: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5000</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条字典，约</a:t>
            </a: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95</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秒</a:t>
            </a:r>
            <a:endPar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endParaRPr>
          </a:p>
          <a:p>
            <a:pPr marL="0" indent="0">
              <a:buNone/>
            </a:pPr>
            <a:endPar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endParaRPr>
          </a:p>
          <a:p>
            <a:pPr marL="0" indent="0">
              <a:buNone/>
            </a:pP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CSDN</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生成</a:t>
            </a: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5000</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条字典，约</a:t>
            </a: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754</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秒</a:t>
            </a:r>
            <a:endPar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endParaRPr>
          </a:p>
          <a:p>
            <a:pPr marL="0" indent="0">
              <a:buNone/>
            </a:pPr>
            <a:endParaRPr lang="en-US" altLang="zh-CN"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0" indent="0">
              <a:buNone/>
            </a:pPr>
            <a:endParaRPr lang="en-US" altLang="zh-CN" dirty="0"/>
          </a:p>
        </p:txBody>
      </p:sp>
    </p:spTree>
    <p:extLst>
      <p:ext uri="{BB962C8B-B14F-4D97-AF65-F5344CB8AC3E}">
        <p14:creationId xmlns:p14="http://schemas.microsoft.com/office/powerpoint/2010/main" val="9289015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0"/>
            <a:ext cx="10515600" cy="1021543"/>
          </a:xfrm>
        </p:spPr>
        <p:txBody>
          <a:bodyPr/>
          <a:lstStyle/>
          <a:p>
            <a:r>
              <a:rPr lang="zh-CN" altLang="en-US" dirty="0"/>
              <a:t>实验测试</a:t>
            </a:r>
          </a:p>
        </p:txBody>
      </p:sp>
      <p:sp>
        <p:nvSpPr>
          <p:cNvPr id="3" name="内容占位符 2"/>
          <p:cNvSpPr>
            <a:spLocks noGrp="1"/>
          </p:cNvSpPr>
          <p:nvPr>
            <p:ph idx="1"/>
          </p:nvPr>
        </p:nvSpPr>
        <p:spPr/>
        <p:txBody>
          <a:bodyPr/>
          <a:lstStyle/>
          <a:p>
            <a:pPr marL="0" indent="0">
              <a:buNone/>
            </a:pPr>
            <a:r>
              <a:rPr lang="zh-CN" altLang="en-US" kern="100" dirty="0">
                <a:latin typeface="等线" panose="02010600030101010101" pitchFamily="2" charset="-122"/>
                <a:ea typeface="等线" panose="02010600030101010101" pitchFamily="2" charset="-122"/>
                <a:cs typeface="Times New Roman" panose="02020603050405020304" pitchFamily="18" charset="0"/>
              </a:rPr>
              <a:t>取测试集中每个口令，依次从字典中第一条（概率最大）进行比对</a:t>
            </a:r>
            <a:endParaRPr lang="en-US" altLang="zh-CN" kern="100" dirty="0">
              <a:latin typeface="等线" panose="02010600030101010101" pitchFamily="2" charset="-122"/>
              <a:ea typeface="等线" panose="02010600030101010101" pitchFamily="2" charset="-122"/>
              <a:cs typeface="Times New Roman" panose="02020603050405020304" pitchFamily="18" charset="0"/>
            </a:endParaRPr>
          </a:p>
          <a:p>
            <a:pPr marL="0" indent="0">
              <a:buNone/>
            </a:pPr>
            <a:r>
              <a:rPr lang="zh-CN" altLang="en-US" kern="100" dirty="0">
                <a:latin typeface="等线" panose="02010600030101010101" pitchFamily="2" charset="-122"/>
                <a:ea typeface="等线" panose="02010600030101010101" pitchFamily="2" charset="-122"/>
                <a:cs typeface="Times New Roman" panose="02020603050405020304" pitchFamily="18" charset="0"/>
              </a:rPr>
              <a:t>直到命中，记录此时尝试次数，以及该密码已经命中的次数。</a:t>
            </a:r>
            <a:endParaRPr lang="en-US" altLang="zh-CN" kern="100" dirty="0">
              <a:latin typeface="等线" panose="02010600030101010101" pitchFamily="2" charset="-122"/>
              <a:ea typeface="等线" panose="02010600030101010101" pitchFamily="2" charset="-122"/>
              <a:cs typeface="Times New Roman" panose="02020603050405020304" pitchFamily="18" charset="0"/>
            </a:endParaRPr>
          </a:p>
          <a:p>
            <a:pPr marL="0" indent="0">
              <a:buNone/>
            </a:pPr>
            <a:endParaRPr lang="en-US" altLang="zh-CN" kern="100" dirty="0">
              <a:latin typeface="等线" panose="02010600030101010101" pitchFamily="2" charset="-122"/>
              <a:ea typeface="等线" panose="02010600030101010101" pitchFamily="2" charset="-122"/>
              <a:cs typeface="Times New Roman" panose="02020603050405020304" pitchFamily="18" charset="0"/>
            </a:endParaRPr>
          </a:p>
          <a:p>
            <a:pPr marL="0" indent="0">
              <a:buNone/>
            </a:pPr>
            <a:r>
              <a:rPr lang="zh-CN" altLang="en-US" kern="100" dirty="0">
                <a:latin typeface="等线" panose="02010600030101010101" pitchFamily="2" charset="-122"/>
                <a:ea typeface="等线" panose="02010600030101010101" pitchFamily="2" charset="-122"/>
                <a:cs typeface="Times New Roman" panose="02020603050405020304" pitchFamily="18" charset="0"/>
              </a:rPr>
              <a:t>全部测试完后，统计命中率（测试集中被命中的口令数</a:t>
            </a:r>
            <a:r>
              <a:rPr lang="en-US" altLang="zh-CN" kern="100" dirty="0">
                <a:latin typeface="等线" panose="02010600030101010101" pitchFamily="2" charset="-122"/>
                <a:ea typeface="等线" panose="02010600030101010101" pitchFamily="2" charset="-122"/>
                <a:cs typeface="Times New Roman" panose="02020603050405020304" pitchFamily="18" charset="0"/>
              </a:rPr>
              <a:t>/</a:t>
            </a:r>
            <a:r>
              <a:rPr lang="zh-CN" altLang="en-US" kern="100" dirty="0">
                <a:latin typeface="等线" panose="02010600030101010101" pitchFamily="2" charset="-122"/>
                <a:ea typeface="等线" panose="02010600030101010101" pitchFamily="2" charset="-122"/>
                <a:cs typeface="Times New Roman" panose="02020603050405020304" pitchFamily="18" charset="0"/>
              </a:rPr>
              <a:t>总数）</a:t>
            </a:r>
            <a:endParaRPr lang="en-US" altLang="zh-CN" kern="100" dirty="0">
              <a:latin typeface="等线" panose="02010600030101010101" pitchFamily="2" charset="-122"/>
              <a:ea typeface="等线" panose="02010600030101010101" pitchFamily="2" charset="-122"/>
              <a:cs typeface="Times New Roman" panose="02020603050405020304" pitchFamily="18" charset="0"/>
            </a:endParaRPr>
          </a:p>
          <a:p>
            <a:pPr marL="0" indent="0">
              <a:buNone/>
            </a:pPr>
            <a:r>
              <a:rPr lang="zh-CN" altLang="en-US" kern="100" dirty="0">
                <a:latin typeface="等线" panose="02010600030101010101" pitchFamily="2" charset="-122"/>
                <a:ea typeface="等线" panose="02010600030101010101" pitchFamily="2" charset="-122"/>
                <a:cs typeface="Times New Roman" panose="02020603050405020304" pitchFamily="18" charset="0"/>
              </a:rPr>
              <a:t>以及命中口令的平均猜测长度。</a:t>
            </a:r>
            <a:endParaRPr lang="en-US" altLang="zh-CN" kern="100" dirty="0">
              <a:latin typeface="等线" panose="02010600030101010101" pitchFamily="2" charset="-122"/>
              <a:ea typeface="等线" panose="02010600030101010101" pitchFamily="2" charset="-122"/>
              <a:cs typeface="Times New Roman" panose="02020603050405020304" pitchFamily="18" charset="0"/>
            </a:endParaRPr>
          </a:p>
          <a:p>
            <a:pPr marL="0" indent="0">
              <a:buNone/>
            </a:pPr>
            <a:endParaRPr lang="en-US" altLang="zh-CN" kern="100" dirty="0">
              <a:latin typeface="等线" panose="02010600030101010101" pitchFamily="2" charset="-122"/>
              <a:ea typeface="等线" panose="02010600030101010101" pitchFamily="2" charset="-122"/>
              <a:cs typeface="Times New Roman" panose="02020603050405020304" pitchFamily="18" charset="0"/>
            </a:endParaRPr>
          </a:p>
          <a:p>
            <a:pPr marL="0" indent="0">
              <a:buNone/>
            </a:pPr>
            <a:r>
              <a:rPr lang="zh-CN" altLang="en-US" kern="100" dirty="0">
                <a:latin typeface="等线" panose="02010600030101010101" pitchFamily="2" charset="-122"/>
                <a:ea typeface="等线" panose="02010600030101010101" pitchFamily="2" charset="-122"/>
                <a:cs typeface="Times New Roman" panose="02020603050405020304" pitchFamily="18" charset="0"/>
              </a:rPr>
              <a:t>统计字典中命中率</a:t>
            </a:r>
            <a:r>
              <a:rPr lang="en-US" altLang="zh-CN" kern="100" dirty="0">
                <a:latin typeface="等线" panose="02010600030101010101" pitchFamily="2" charset="-122"/>
                <a:ea typeface="等线" panose="02010600030101010101" pitchFamily="2" charset="-122"/>
                <a:cs typeface="Times New Roman" panose="02020603050405020304" pitchFamily="18" charset="0"/>
              </a:rPr>
              <a:t>top20</a:t>
            </a:r>
          </a:p>
          <a:p>
            <a:pPr marL="0" indent="0">
              <a:buNone/>
            </a:pPr>
            <a:endParaRPr lang="en-US" altLang="zh-CN" kern="100" dirty="0">
              <a:latin typeface="等线" panose="02010600030101010101" pitchFamily="2" charset="-122"/>
              <a:ea typeface="等线" panose="02010600030101010101" pitchFamily="2" charset="-122"/>
              <a:cs typeface="Times New Roman" panose="02020603050405020304" pitchFamily="18" charset="0"/>
            </a:endParaRPr>
          </a:p>
          <a:p>
            <a:pPr marL="0" indent="0">
              <a:buNone/>
            </a:pPr>
            <a:endParaRPr lang="en-US" altLang="zh-CN" kern="100" dirty="0">
              <a:latin typeface="等线" panose="02010600030101010101" pitchFamily="2" charset="-122"/>
              <a:ea typeface="等线" panose="02010600030101010101" pitchFamily="2" charset="-122"/>
              <a:cs typeface="Times New Roman" panose="02020603050405020304" pitchFamily="18" charset="0"/>
            </a:endParaRPr>
          </a:p>
          <a:p>
            <a:endParaRPr lang="en-US" altLang="zh-CN" kern="100" dirty="0">
              <a:latin typeface="等线" panose="02010600030101010101" pitchFamily="2" charset="-122"/>
              <a:ea typeface="等线" panose="02010600030101010101" pitchFamily="2" charset="-122"/>
              <a:cs typeface="Times New Roman" panose="02020603050405020304" pitchFamily="18" charset="0"/>
            </a:endParaRPr>
          </a:p>
          <a:p>
            <a:pPr marL="0" indent="0">
              <a:buNone/>
            </a:pPr>
            <a:endParaRPr lang="en-US" altLang="zh-CN"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0" indent="0">
              <a:buNone/>
            </a:pPr>
            <a:endParaRPr lang="en-US" altLang="zh-CN" dirty="0"/>
          </a:p>
        </p:txBody>
      </p:sp>
    </p:spTree>
    <p:extLst>
      <p:ext uri="{BB962C8B-B14F-4D97-AF65-F5344CB8AC3E}">
        <p14:creationId xmlns:p14="http://schemas.microsoft.com/office/powerpoint/2010/main" val="41925051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0"/>
            <a:ext cx="10515600" cy="1021543"/>
          </a:xfrm>
        </p:spPr>
        <p:txBody>
          <a:bodyPr/>
          <a:lstStyle/>
          <a:p>
            <a:r>
              <a:rPr lang="zh-CN" altLang="en-US" dirty="0"/>
              <a:t>实验结果</a:t>
            </a:r>
          </a:p>
        </p:txBody>
      </p:sp>
      <p:sp>
        <p:nvSpPr>
          <p:cNvPr id="3" name="内容占位符 2"/>
          <p:cNvSpPr>
            <a:spLocks noGrp="1"/>
          </p:cNvSpPr>
          <p:nvPr>
            <p:ph idx="1"/>
          </p:nvPr>
        </p:nvSpPr>
        <p:spPr/>
        <p:txBody>
          <a:bodyPr/>
          <a:lstStyle/>
          <a:p>
            <a:pPr marL="0" indent="0">
              <a:buNone/>
            </a:pPr>
            <a:endParaRPr lang="en-US" altLang="zh-CN" kern="100" dirty="0">
              <a:latin typeface="等线" panose="02010600030101010101" pitchFamily="2" charset="-122"/>
              <a:ea typeface="等线" panose="02010600030101010101" pitchFamily="2" charset="-122"/>
              <a:cs typeface="Times New Roman" panose="02020603050405020304" pitchFamily="18" charset="0"/>
            </a:endParaRPr>
          </a:p>
          <a:p>
            <a:r>
              <a:rPr lang="en-US" altLang="zh-CN" kern="100" dirty="0">
                <a:latin typeface="等线" panose="02010600030101010101" pitchFamily="2" charset="-122"/>
                <a:ea typeface="等线" panose="02010600030101010101" pitchFamily="2" charset="-122"/>
                <a:cs typeface="Times New Roman" panose="02020603050405020304" pitchFamily="18" charset="0"/>
              </a:rPr>
              <a:t>CSDN</a:t>
            </a:r>
            <a:r>
              <a:rPr lang="zh-CN" altLang="en-US" kern="100" dirty="0">
                <a:latin typeface="等线" panose="02010600030101010101" pitchFamily="2" charset="-122"/>
                <a:ea typeface="等线" panose="02010600030101010101" pitchFamily="2" charset="-122"/>
                <a:cs typeface="Times New Roman" panose="02020603050405020304" pitchFamily="18" charset="0"/>
              </a:rPr>
              <a:t>结果</a:t>
            </a:r>
            <a:endParaRPr lang="en-US" altLang="zh-CN" kern="100" dirty="0">
              <a:latin typeface="等线" panose="02010600030101010101" pitchFamily="2" charset="-122"/>
              <a:ea typeface="等线" panose="02010600030101010101" pitchFamily="2" charset="-122"/>
              <a:cs typeface="Times New Roman" panose="02020603050405020304" pitchFamily="18" charset="0"/>
            </a:endParaRPr>
          </a:p>
          <a:p>
            <a:pPr marL="0" indent="0">
              <a:buNone/>
            </a:pPr>
            <a:endParaRPr lang="en-US" altLang="zh-CN"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0" indent="0">
              <a:buNone/>
            </a:pPr>
            <a:endParaRPr lang="en-US" altLang="zh-CN" dirty="0"/>
          </a:p>
        </p:txBody>
      </p:sp>
      <p:pic>
        <p:nvPicPr>
          <p:cNvPr id="5" name="图片 4">
            <a:extLst>
              <a:ext uri="{FF2B5EF4-FFF2-40B4-BE49-F238E27FC236}">
                <a16:creationId xmlns:a16="http://schemas.microsoft.com/office/drawing/2014/main" id="{053505BA-32F0-43D0-A9FA-6B63397228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73494" y="1143892"/>
            <a:ext cx="6037018" cy="5656152"/>
          </a:xfrm>
          <a:prstGeom prst="rect">
            <a:avLst/>
          </a:prstGeom>
        </p:spPr>
      </p:pic>
    </p:spTree>
    <p:extLst>
      <p:ext uri="{BB962C8B-B14F-4D97-AF65-F5344CB8AC3E}">
        <p14:creationId xmlns:p14="http://schemas.microsoft.com/office/powerpoint/2010/main" val="5983138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0"/>
            <a:ext cx="10515600" cy="1021543"/>
          </a:xfrm>
        </p:spPr>
        <p:txBody>
          <a:bodyPr/>
          <a:lstStyle/>
          <a:p>
            <a:r>
              <a:rPr lang="zh-CN" altLang="en-US" dirty="0"/>
              <a:t>实验结果</a:t>
            </a:r>
          </a:p>
        </p:txBody>
      </p:sp>
      <p:sp>
        <p:nvSpPr>
          <p:cNvPr id="3" name="内容占位符 2"/>
          <p:cNvSpPr>
            <a:spLocks noGrp="1"/>
          </p:cNvSpPr>
          <p:nvPr>
            <p:ph idx="1"/>
          </p:nvPr>
        </p:nvSpPr>
        <p:spPr/>
        <p:txBody>
          <a:bodyPr/>
          <a:lstStyle/>
          <a:p>
            <a:pPr marL="0" indent="0">
              <a:buNone/>
            </a:pPr>
            <a:endParaRPr lang="en-US" altLang="zh-CN" kern="100" dirty="0">
              <a:latin typeface="等线" panose="02010600030101010101" pitchFamily="2" charset="-122"/>
              <a:ea typeface="等线" panose="02010600030101010101" pitchFamily="2" charset="-122"/>
              <a:cs typeface="Times New Roman" panose="02020603050405020304" pitchFamily="18" charset="0"/>
            </a:endParaRPr>
          </a:p>
          <a:p>
            <a:r>
              <a:rPr lang="en-US" altLang="zh-CN" kern="100" dirty="0">
                <a:latin typeface="等线" panose="02010600030101010101" pitchFamily="2" charset="-122"/>
                <a:ea typeface="等线" panose="02010600030101010101" pitchFamily="2" charset="-122"/>
                <a:cs typeface="Times New Roman" panose="02020603050405020304" pitchFamily="18" charset="0"/>
              </a:rPr>
              <a:t>Yahoo</a:t>
            </a:r>
            <a:r>
              <a:rPr lang="zh-CN" altLang="en-US" kern="100" dirty="0">
                <a:latin typeface="等线" panose="02010600030101010101" pitchFamily="2" charset="-122"/>
                <a:ea typeface="等线" panose="02010600030101010101" pitchFamily="2" charset="-122"/>
                <a:cs typeface="Times New Roman" panose="02020603050405020304" pitchFamily="18" charset="0"/>
              </a:rPr>
              <a:t>结果</a:t>
            </a:r>
            <a:endParaRPr lang="en-US" altLang="zh-CN" kern="100" dirty="0">
              <a:latin typeface="等线" panose="02010600030101010101" pitchFamily="2" charset="-122"/>
              <a:ea typeface="等线" panose="02010600030101010101" pitchFamily="2" charset="-122"/>
              <a:cs typeface="Times New Roman" panose="02020603050405020304" pitchFamily="18" charset="0"/>
            </a:endParaRPr>
          </a:p>
          <a:p>
            <a:pPr marL="0" indent="0">
              <a:buNone/>
            </a:pPr>
            <a:endParaRPr lang="en-US" altLang="zh-CN"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0" indent="0">
              <a:buNone/>
            </a:pPr>
            <a:endParaRPr lang="en-US" altLang="zh-CN" dirty="0"/>
          </a:p>
        </p:txBody>
      </p:sp>
      <p:pic>
        <p:nvPicPr>
          <p:cNvPr id="5" name="图片 4">
            <a:extLst>
              <a:ext uri="{FF2B5EF4-FFF2-40B4-BE49-F238E27FC236}">
                <a16:creationId xmlns:a16="http://schemas.microsoft.com/office/drawing/2014/main" id="{DDA52D20-EFBD-4969-879B-71836FCFE6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58819" y="1040261"/>
            <a:ext cx="5942760" cy="5662495"/>
          </a:xfrm>
          <a:prstGeom prst="rect">
            <a:avLst/>
          </a:prstGeom>
        </p:spPr>
      </p:pic>
    </p:spTree>
    <p:extLst>
      <p:ext uri="{BB962C8B-B14F-4D97-AF65-F5344CB8AC3E}">
        <p14:creationId xmlns:p14="http://schemas.microsoft.com/office/powerpoint/2010/main" val="15224653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3"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5" name="图片 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89555" y="358903"/>
            <a:ext cx="4265218" cy="900000"/>
          </a:xfrm>
          <a:prstGeom prst="rect">
            <a:avLst/>
          </a:prstGeom>
        </p:spPr>
      </p:pic>
      <p:pic>
        <p:nvPicPr>
          <p:cNvPr id="7" name="图片 6"/>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096677" y="2252370"/>
            <a:ext cx="7998645" cy="2353260"/>
          </a:xfrm>
          <a:prstGeom prst="rect">
            <a:avLst/>
          </a:prstGeom>
        </p:spPr>
      </p:pic>
    </p:spTree>
    <p:extLst>
      <p:ext uri="{BB962C8B-B14F-4D97-AF65-F5344CB8AC3E}">
        <p14:creationId xmlns:p14="http://schemas.microsoft.com/office/powerpoint/2010/main" val="396041687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3" cstate="screen">
            <a:alphaModFix amt="50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0242" name="Freeform 5"/>
          <p:cNvSpPr>
            <a:spLocks/>
          </p:cNvSpPr>
          <p:nvPr/>
        </p:nvSpPr>
        <p:spPr bwMode="auto">
          <a:xfrm>
            <a:off x="771225" y="1754842"/>
            <a:ext cx="2935728" cy="487172"/>
          </a:xfrm>
          <a:custGeom>
            <a:avLst/>
            <a:gdLst>
              <a:gd name="T0" fmla="*/ 275 w 3851"/>
              <a:gd name="T1" fmla="*/ 0 h 633"/>
              <a:gd name="T2" fmla="*/ 3575 w 3851"/>
              <a:gd name="T3" fmla="*/ 0 h 633"/>
              <a:gd name="T4" fmla="*/ 3851 w 3851"/>
              <a:gd name="T5" fmla="*/ 633 h 633"/>
              <a:gd name="T6" fmla="*/ 0 w 3851"/>
              <a:gd name="T7" fmla="*/ 633 h 633"/>
              <a:gd name="T8" fmla="*/ 275 w 3851"/>
              <a:gd name="T9" fmla="*/ 0 h 633"/>
            </a:gdLst>
            <a:ahLst/>
            <a:cxnLst>
              <a:cxn ang="0">
                <a:pos x="T0" y="T1"/>
              </a:cxn>
              <a:cxn ang="0">
                <a:pos x="T2" y="T3"/>
              </a:cxn>
              <a:cxn ang="0">
                <a:pos x="T4" y="T5"/>
              </a:cxn>
              <a:cxn ang="0">
                <a:pos x="T6" y="T7"/>
              </a:cxn>
              <a:cxn ang="0">
                <a:pos x="T8" y="T9"/>
              </a:cxn>
            </a:cxnLst>
            <a:rect l="0" t="0" r="r" b="b"/>
            <a:pathLst>
              <a:path w="3851" h="633">
                <a:moveTo>
                  <a:pt x="275" y="0"/>
                </a:moveTo>
                <a:lnTo>
                  <a:pt x="3575" y="0"/>
                </a:lnTo>
                <a:lnTo>
                  <a:pt x="3851" y="633"/>
                </a:lnTo>
                <a:lnTo>
                  <a:pt x="0" y="633"/>
                </a:lnTo>
                <a:lnTo>
                  <a:pt x="275" y="0"/>
                </a:lnTo>
                <a:close/>
              </a:path>
            </a:pathLst>
          </a:custGeom>
          <a:solidFill>
            <a:schemeClr val="tx1">
              <a:lumMod val="75000"/>
              <a:lumOff val="25000"/>
            </a:schemeClr>
          </a:solidFill>
          <a:ln>
            <a:noFill/>
          </a:ln>
        </p:spPr>
        <p:txBody>
          <a:bodyPr/>
          <a:lstStyle/>
          <a:p>
            <a:pPr marL="0" marR="0" lvl="0" indent="0" algn="l" defTabSz="914034" rtl="0" eaLnBrk="1" fontAlgn="base" latinLnBrk="0" hangingPunct="1">
              <a:lnSpc>
                <a:spcPct val="100000"/>
              </a:lnSpc>
              <a:spcBef>
                <a:spcPct val="0"/>
              </a:spcBef>
              <a:spcAft>
                <a:spcPct val="0"/>
              </a:spcAft>
              <a:buClrTx/>
              <a:buSzTx/>
              <a:buFontTx/>
              <a:buNone/>
              <a:tabLst/>
              <a:defRPr/>
            </a:pPr>
            <a:endParaRPr kumimoji="0" lang="zh-CN" altLang="en-US" sz="1799" b="0" i="0" u="none" strike="noStrike" kern="1200" cap="none" spc="0" normalizeH="0" baseline="0" noProof="0">
              <a:ln>
                <a:noFill/>
              </a:ln>
              <a:solidFill>
                <a:srgbClr val="FD7004"/>
              </a:solidFill>
              <a:effectLst/>
              <a:uLnTx/>
              <a:uFillTx/>
              <a:latin typeface="Arial" panose="020B0604020202020204" pitchFamily="34" charset="0"/>
              <a:ea typeface="宋体" panose="02010600030101010101" pitchFamily="2" charset="-122"/>
              <a:cs typeface="+mn-cs"/>
            </a:endParaRPr>
          </a:p>
        </p:txBody>
      </p:sp>
      <p:sp>
        <p:nvSpPr>
          <p:cNvPr id="10243" name="Rectangle 6"/>
          <p:cNvSpPr>
            <a:spLocks noChangeArrowheads="1"/>
          </p:cNvSpPr>
          <p:nvPr/>
        </p:nvSpPr>
        <p:spPr bwMode="auto">
          <a:xfrm>
            <a:off x="1" y="2245189"/>
            <a:ext cx="12192000" cy="2196242"/>
          </a:xfrm>
          <a:prstGeom prst="rect">
            <a:avLst/>
          </a:prstGeom>
          <a:gradFill flip="none" rotWithShape="1">
            <a:gsLst>
              <a:gs pos="0">
                <a:srgbClr val="0C4994">
                  <a:shade val="30000"/>
                  <a:satMod val="115000"/>
                </a:srgbClr>
              </a:gs>
              <a:gs pos="50000">
                <a:srgbClr val="0C4994">
                  <a:shade val="67500"/>
                  <a:satMod val="115000"/>
                </a:srgbClr>
              </a:gs>
              <a:gs pos="100000">
                <a:srgbClr val="0C4994">
                  <a:shade val="100000"/>
                  <a:satMod val="115000"/>
                </a:srgbClr>
              </a:gs>
            </a:gsLst>
            <a:lin ang="0" scaled="1"/>
            <a:tileRect/>
          </a:gradFill>
          <a:ln>
            <a:noFill/>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034" rtl="0" eaLnBrk="1" fontAlgn="base" latinLnBrk="0" hangingPunct="1">
              <a:lnSpc>
                <a:spcPct val="100000"/>
              </a:lnSpc>
              <a:spcBef>
                <a:spcPct val="0"/>
              </a:spcBef>
              <a:spcAft>
                <a:spcPct val="0"/>
              </a:spcAft>
              <a:buClrTx/>
              <a:buSzTx/>
              <a:buFontTx/>
              <a:buNone/>
              <a:tabLst/>
              <a:defRPr/>
            </a:pPr>
            <a:endParaRPr kumimoji="0" lang="zh-CN" altLang="en-US" sz="1799" b="0" i="0" u="none" strike="noStrike" kern="1200" cap="none" spc="0" normalizeH="0" baseline="0" noProof="0">
              <a:ln>
                <a:noFill/>
              </a:ln>
              <a:solidFill>
                <a:srgbClr val="FD7004"/>
              </a:solidFill>
              <a:effectLst/>
              <a:uLnTx/>
              <a:uFillTx/>
              <a:latin typeface="Arial" panose="020B0604020202020204" pitchFamily="34" charset="0"/>
              <a:ea typeface="宋体" panose="02010600030101010101" pitchFamily="2" charset="-122"/>
              <a:cs typeface="+mn-cs"/>
            </a:endParaRPr>
          </a:p>
        </p:txBody>
      </p:sp>
      <p:sp>
        <p:nvSpPr>
          <p:cNvPr id="10244" name="Rectangle 7"/>
          <p:cNvSpPr>
            <a:spLocks noChangeArrowheads="1"/>
          </p:cNvSpPr>
          <p:nvPr/>
        </p:nvSpPr>
        <p:spPr bwMode="auto">
          <a:xfrm>
            <a:off x="980692" y="1754842"/>
            <a:ext cx="2513618" cy="2686588"/>
          </a:xfrm>
          <a:prstGeom prst="rect">
            <a:avLst/>
          </a:prstGeom>
          <a:solidFill>
            <a:schemeClr val="accent2"/>
          </a:solidFill>
          <a:ln>
            <a:noFill/>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034" rtl="0" eaLnBrk="1" fontAlgn="base" latinLnBrk="0" hangingPunct="1">
              <a:lnSpc>
                <a:spcPct val="100000"/>
              </a:lnSpc>
              <a:spcBef>
                <a:spcPct val="0"/>
              </a:spcBef>
              <a:spcAft>
                <a:spcPct val="0"/>
              </a:spcAft>
              <a:buClrTx/>
              <a:buSzTx/>
              <a:buFontTx/>
              <a:buNone/>
              <a:tabLst/>
              <a:defRPr/>
            </a:pPr>
            <a:endParaRPr kumimoji="0" lang="zh-CN" altLang="en-US" sz="1799" b="0" i="0" u="none" strike="noStrike" kern="1200" cap="none" spc="0" normalizeH="0" baseline="0" noProof="0">
              <a:ln>
                <a:noFill/>
              </a:ln>
              <a:solidFill>
                <a:srgbClr val="FD7004"/>
              </a:solidFill>
              <a:effectLst/>
              <a:uLnTx/>
              <a:uFillTx/>
              <a:latin typeface="Arial" panose="020B0604020202020204" pitchFamily="34" charset="0"/>
              <a:ea typeface="宋体" panose="02010600030101010101" pitchFamily="2" charset="-122"/>
              <a:cs typeface="+mn-cs"/>
            </a:endParaRPr>
          </a:p>
        </p:txBody>
      </p:sp>
      <p:sp>
        <p:nvSpPr>
          <p:cNvPr id="10246" name="TextBox 25"/>
          <p:cNvSpPr txBox="1">
            <a:spLocks noChangeArrowheads="1"/>
          </p:cNvSpPr>
          <p:nvPr/>
        </p:nvSpPr>
        <p:spPr bwMode="auto">
          <a:xfrm>
            <a:off x="3778363" y="2349922"/>
            <a:ext cx="5508060" cy="7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034" rtl="0" eaLnBrk="1" fontAlgn="base" latinLnBrk="0" hangingPunct="1">
              <a:lnSpc>
                <a:spcPct val="100000"/>
              </a:lnSpc>
              <a:spcBef>
                <a:spcPct val="0"/>
              </a:spcBef>
              <a:spcAft>
                <a:spcPct val="0"/>
              </a:spcAft>
              <a:buClrTx/>
              <a:buSzTx/>
              <a:buFontTx/>
              <a:buNone/>
              <a:tabLst/>
              <a:defRPr/>
            </a:pPr>
            <a:r>
              <a:rPr lang="zh-CN" altLang="en-US" sz="3998" b="1" dirty="0">
                <a:solidFill>
                  <a:srgbClr val="FDCB34"/>
                </a:solidFill>
                <a:latin typeface="微软雅黑" panose="020B0503020204020204" pitchFamily="34" charset="-122"/>
                <a:ea typeface="微软雅黑" panose="020B0503020204020204" pitchFamily="34" charset="-122"/>
              </a:rPr>
              <a:t>口令数据来源</a:t>
            </a:r>
            <a:endParaRPr kumimoji="0" lang="zh-CN" altLang="en-US" sz="3998" b="1" i="0" u="none" strike="noStrike" kern="1200" cap="none" spc="0" normalizeH="0" baseline="0" noProof="0" dirty="0">
              <a:ln>
                <a:noFill/>
              </a:ln>
              <a:solidFill>
                <a:srgbClr val="FDCB34"/>
              </a:solidFill>
              <a:effectLst/>
              <a:uLnTx/>
              <a:uFillTx/>
              <a:latin typeface="微软雅黑" panose="020B0503020204020204" pitchFamily="34" charset="-122"/>
              <a:ea typeface="微软雅黑" panose="020B0503020204020204" pitchFamily="34" charset="-122"/>
              <a:cs typeface="+mn-cs"/>
            </a:endParaRPr>
          </a:p>
        </p:txBody>
      </p:sp>
      <p:sp>
        <p:nvSpPr>
          <p:cNvPr id="10247" name="TextBox 26"/>
          <p:cNvSpPr txBox="1">
            <a:spLocks noChangeArrowheads="1"/>
          </p:cNvSpPr>
          <p:nvPr/>
        </p:nvSpPr>
        <p:spPr bwMode="auto">
          <a:xfrm>
            <a:off x="1198095" y="2245187"/>
            <a:ext cx="2081987" cy="19375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034" rtl="0" eaLnBrk="1" fontAlgn="base" latinLnBrk="0" hangingPunct="1">
              <a:lnSpc>
                <a:spcPct val="100000"/>
              </a:lnSpc>
              <a:spcBef>
                <a:spcPct val="0"/>
              </a:spcBef>
              <a:spcAft>
                <a:spcPct val="0"/>
              </a:spcAft>
              <a:buClrTx/>
              <a:buSzTx/>
              <a:buFontTx/>
              <a:buNone/>
              <a:tabLst/>
              <a:defRPr/>
            </a:pPr>
            <a:r>
              <a:rPr kumimoji="0" lang="en-US" altLang="zh-CN" sz="11995"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01</a:t>
            </a:r>
            <a:endParaRPr kumimoji="0" lang="zh-CN" altLang="en-US" sz="11995"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pic>
        <p:nvPicPr>
          <p:cNvPr id="11" name="图片 10" descr="横版组合——透明.png"/>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a:off x="8468075" y="127196"/>
            <a:ext cx="3429530" cy="72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99426952"/>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243"/>
                                        </p:tgtEl>
                                        <p:attrNameLst>
                                          <p:attrName>style.visibility</p:attrName>
                                        </p:attrNameLst>
                                      </p:cBhvr>
                                      <p:to>
                                        <p:strVal val="visible"/>
                                      </p:to>
                                    </p:set>
                                    <p:animEffect transition="in" filter="wipe(left)">
                                      <p:cBhvr>
                                        <p:cTn id="7" dur="500"/>
                                        <p:tgtEl>
                                          <p:spTgt spid="10243"/>
                                        </p:tgtEl>
                                      </p:cBhvr>
                                    </p:animEffect>
                                  </p:childTnLst>
                                </p:cTn>
                              </p:par>
                            </p:childTnLst>
                          </p:cTn>
                        </p:par>
                        <p:par>
                          <p:cTn id="8" fill="hold" nodeType="afterGroup">
                            <p:stCondLst>
                              <p:cond delay="500"/>
                            </p:stCondLst>
                            <p:childTnLst>
                              <p:par>
                                <p:cTn id="9" presetID="22" presetClass="entr" presetSubtype="4" fill="hold" nodeType="afterEffect">
                                  <p:stCondLst>
                                    <p:cond delay="0"/>
                                  </p:stCondLst>
                                  <p:childTnLst>
                                    <p:set>
                                      <p:cBhvr>
                                        <p:cTn id="10" dur="1" fill="hold">
                                          <p:stCondLst>
                                            <p:cond delay="0"/>
                                          </p:stCondLst>
                                        </p:cTn>
                                        <p:tgtEl>
                                          <p:spTgt spid="10242"/>
                                        </p:tgtEl>
                                        <p:attrNameLst>
                                          <p:attrName>style.visibility</p:attrName>
                                        </p:attrNameLst>
                                      </p:cBhvr>
                                      <p:to>
                                        <p:strVal val="visible"/>
                                      </p:to>
                                    </p:set>
                                    <p:animEffect transition="in" filter="wipe(down)">
                                      <p:cBhvr>
                                        <p:cTn id="11" dur="300"/>
                                        <p:tgtEl>
                                          <p:spTgt spid="10242"/>
                                        </p:tgtEl>
                                      </p:cBhvr>
                                    </p:animEffect>
                                  </p:childTnLst>
                                </p:cTn>
                              </p:par>
                            </p:childTnLst>
                          </p:cTn>
                        </p:par>
                        <p:par>
                          <p:cTn id="12" fill="hold" nodeType="afterGroup">
                            <p:stCondLst>
                              <p:cond delay="800"/>
                            </p:stCondLst>
                            <p:childTnLst>
                              <p:par>
                                <p:cTn id="13" presetID="22" presetClass="entr" presetSubtype="1" fill="hold" grpId="0" nodeType="afterEffect">
                                  <p:stCondLst>
                                    <p:cond delay="0"/>
                                  </p:stCondLst>
                                  <p:childTnLst>
                                    <p:set>
                                      <p:cBhvr>
                                        <p:cTn id="14" dur="1" fill="hold">
                                          <p:stCondLst>
                                            <p:cond delay="0"/>
                                          </p:stCondLst>
                                        </p:cTn>
                                        <p:tgtEl>
                                          <p:spTgt spid="10244"/>
                                        </p:tgtEl>
                                        <p:attrNameLst>
                                          <p:attrName>style.visibility</p:attrName>
                                        </p:attrNameLst>
                                      </p:cBhvr>
                                      <p:to>
                                        <p:strVal val="visible"/>
                                      </p:to>
                                    </p:set>
                                    <p:animEffect transition="in" filter="wipe(up)">
                                      <p:cBhvr>
                                        <p:cTn id="15" dur="500"/>
                                        <p:tgtEl>
                                          <p:spTgt spid="10244"/>
                                        </p:tgtEl>
                                      </p:cBhvr>
                                    </p:animEffect>
                                  </p:childTnLst>
                                </p:cTn>
                              </p:par>
                            </p:childTnLst>
                          </p:cTn>
                        </p:par>
                        <p:par>
                          <p:cTn id="16" fill="hold" nodeType="afterGroup">
                            <p:stCondLst>
                              <p:cond delay="1300"/>
                            </p:stCondLst>
                            <p:childTnLst>
                              <p:par>
                                <p:cTn id="17" presetID="1" presetClass="entr" presetSubtype="0" fill="hold" grpId="0" nodeType="afterEffect">
                                  <p:stCondLst>
                                    <p:cond delay="0"/>
                                  </p:stCondLst>
                                  <p:childTnLst>
                                    <p:set>
                                      <p:cBhvr>
                                        <p:cTn id="18" dur="1" fill="hold">
                                          <p:stCondLst>
                                            <p:cond delay="0"/>
                                          </p:stCondLst>
                                        </p:cTn>
                                        <p:tgtEl>
                                          <p:spTgt spid="10247"/>
                                        </p:tgtEl>
                                        <p:attrNameLst>
                                          <p:attrName>style.visibility</p:attrName>
                                        </p:attrNameLst>
                                      </p:cBhvr>
                                      <p:to>
                                        <p:strVal val="visible"/>
                                      </p:to>
                                    </p:set>
                                  </p:childTnLst>
                                </p:cTn>
                              </p:par>
                            </p:childTnLst>
                          </p:cTn>
                        </p:par>
                        <p:par>
                          <p:cTn id="19" fill="hold" nodeType="afterGroup">
                            <p:stCondLst>
                              <p:cond delay="1300"/>
                            </p:stCondLst>
                            <p:childTnLst>
                              <p:par>
                                <p:cTn id="20" presetID="1" presetClass="entr" presetSubtype="0" fill="hold" grpId="0" nodeType="afterEffect">
                                  <p:stCondLst>
                                    <p:cond delay="0"/>
                                  </p:stCondLst>
                                  <p:childTnLst>
                                    <p:set>
                                      <p:cBhvr>
                                        <p:cTn id="21" dur="1" fill="hold">
                                          <p:stCondLst>
                                            <p:cond delay="0"/>
                                          </p:stCondLst>
                                        </p:cTn>
                                        <p:tgtEl>
                                          <p:spTgt spid="102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3" grpId="0" animBg="1" autoUpdateAnimBg="0"/>
      <p:bldP spid="10244" grpId="0" animBg="1" autoUpdateAnimBg="0"/>
      <p:bldP spid="10246" grpId="0" autoUpdateAnimBg="0"/>
      <p:bldP spid="10247" grpId="0" autoUpdateAnimBg="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0"/>
            <a:ext cx="10515600" cy="1021543"/>
          </a:xfrm>
        </p:spPr>
        <p:txBody>
          <a:bodyPr/>
          <a:lstStyle/>
          <a:p>
            <a:r>
              <a:rPr lang="zh-CN" altLang="en-US" dirty="0"/>
              <a:t>口令数据来源</a:t>
            </a:r>
          </a:p>
        </p:txBody>
      </p:sp>
      <p:sp>
        <p:nvSpPr>
          <p:cNvPr id="3" name="内容占位符 2"/>
          <p:cNvSpPr>
            <a:spLocks noGrp="1"/>
          </p:cNvSpPr>
          <p:nvPr>
            <p:ph idx="1"/>
          </p:nvPr>
        </p:nvSpPr>
        <p:spPr/>
        <p:txBody>
          <a:bodyPr/>
          <a:lstStyle/>
          <a:p>
            <a:r>
              <a:rPr lang="en-US" altLang="zh-CN" dirty="0"/>
              <a:t>CSDN</a:t>
            </a:r>
            <a:r>
              <a:rPr lang="zh-CN" altLang="en-US" dirty="0"/>
              <a:t>口令泄露数据集</a:t>
            </a:r>
            <a:endParaRPr lang="en-US" altLang="zh-CN" dirty="0"/>
          </a:p>
          <a:p>
            <a:r>
              <a:rPr lang="en-US" altLang="zh-CN" dirty="0"/>
              <a:t>Yahoo</a:t>
            </a:r>
            <a:r>
              <a:rPr lang="zh-CN" altLang="en-US" dirty="0"/>
              <a:t>口令泄露数据集</a:t>
            </a:r>
          </a:p>
        </p:txBody>
      </p:sp>
    </p:spTree>
    <p:extLst>
      <p:ext uri="{BB962C8B-B14F-4D97-AF65-F5344CB8AC3E}">
        <p14:creationId xmlns:p14="http://schemas.microsoft.com/office/powerpoint/2010/main" val="10413642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3" cstate="screen">
            <a:alphaModFix amt="50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0242" name="Freeform 5"/>
          <p:cNvSpPr>
            <a:spLocks/>
          </p:cNvSpPr>
          <p:nvPr/>
        </p:nvSpPr>
        <p:spPr bwMode="auto">
          <a:xfrm>
            <a:off x="771225" y="1754842"/>
            <a:ext cx="2935728" cy="487172"/>
          </a:xfrm>
          <a:custGeom>
            <a:avLst/>
            <a:gdLst>
              <a:gd name="T0" fmla="*/ 275 w 3851"/>
              <a:gd name="T1" fmla="*/ 0 h 633"/>
              <a:gd name="T2" fmla="*/ 3575 w 3851"/>
              <a:gd name="T3" fmla="*/ 0 h 633"/>
              <a:gd name="T4" fmla="*/ 3851 w 3851"/>
              <a:gd name="T5" fmla="*/ 633 h 633"/>
              <a:gd name="T6" fmla="*/ 0 w 3851"/>
              <a:gd name="T7" fmla="*/ 633 h 633"/>
              <a:gd name="T8" fmla="*/ 275 w 3851"/>
              <a:gd name="T9" fmla="*/ 0 h 633"/>
            </a:gdLst>
            <a:ahLst/>
            <a:cxnLst>
              <a:cxn ang="0">
                <a:pos x="T0" y="T1"/>
              </a:cxn>
              <a:cxn ang="0">
                <a:pos x="T2" y="T3"/>
              </a:cxn>
              <a:cxn ang="0">
                <a:pos x="T4" y="T5"/>
              </a:cxn>
              <a:cxn ang="0">
                <a:pos x="T6" y="T7"/>
              </a:cxn>
              <a:cxn ang="0">
                <a:pos x="T8" y="T9"/>
              </a:cxn>
            </a:cxnLst>
            <a:rect l="0" t="0" r="r" b="b"/>
            <a:pathLst>
              <a:path w="3851" h="633">
                <a:moveTo>
                  <a:pt x="275" y="0"/>
                </a:moveTo>
                <a:lnTo>
                  <a:pt x="3575" y="0"/>
                </a:lnTo>
                <a:lnTo>
                  <a:pt x="3851" y="633"/>
                </a:lnTo>
                <a:lnTo>
                  <a:pt x="0" y="633"/>
                </a:lnTo>
                <a:lnTo>
                  <a:pt x="275" y="0"/>
                </a:lnTo>
                <a:close/>
              </a:path>
            </a:pathLst>
          </a:custGeom>
          <a:solidFill>
            <a:schemeClr val="tx1">
              <a:lumMod val="75000"/>
              <a:lumOff val="25000"/>
            </a:schemeClr>
          </a:solidFill>
          <a:ln>
            <a:noFill/>
          </a:ln>
        </p:spPr>
        <p:txBody>
          <a:bodyPr/>
          <a:lstStyle/>
          <a:p>
            <a:pPr marL="0" marR="0" lvl="0" indent="0" algn="l" defTabSz="914034" rtl="0" eaLnBrk="1" fontAlgn="base" latinLnBrk="0" hangingPunct="1">
              <a:lnSpc>
                <a:spcPct val="100000"/>
              </a:lnSpc>
              <a:spcBef>
                <a:spcPct val="0"/>
              </a:spcBef>
              <a:spcAft>
                <a:spcPct val="0"/>
              </a:spcAft>
              <a:buClrTx/>
              <a:buSzTx/>
              <a:buFontTx/>
              <a:buNone/>
              <a:tabLst/>
              <a:defRPr/>
            </a:pPr>
            <a:endParaRPr kumimoji="0" lang="zh-CN" altLang="en-US" sz="1799" b="0" i="0" u="none" strike="noStrike" kern="1200" cap="none" spc="0" normalizeH="0" baseline="0" noProof="0">
              <a:ln>
                <a:noFill/>
              </a:ln>
              <a:solidFill>
                <a:srgbClr val="FD7004"/>
              </a:solidFill>
              <a:effectLst/>
              <a:uLnTx/>
              <a:uFillTx/>
              <a:latin typeface="Arial" panose="020B0604020202020204" pitchFamily="34" charset="0"/>
              <a:ea typeface="宋体" panose="02010600030101010101" pitchFamily="2" charset="-122"/>
              <a:cs typeface="+mn-cs"/>
            </a:endParaRPr>
          </a:p>
        </p:txBody>
      </p:sp>
      <p:sp>
        <p:nvSpPr>
          <p:cNvPr id="10243" name="Rectangle 6"/>
          <p:cNvSpPr>
            <a:spLocks noChangeArrowheads="1"/>
          </p:cNvSpPr>
          <p:nvPr/>
        </p:nvSpPr>
        <p:spPr bwMode="auto">
          <a:xfrm>
            <a:off x="1" y="2245189"/>
            <a:ext cx="12192000" cy="2196242"/>
          </a:xfrm>
          <a:prstGeom prst="rect">
            <a:avLst/>
          </a:prstGeom>
          <a:gradFill flip="none" rotWithShape="1">
            <a:gsLst>
              <a:gs pos="0">
                <a:srgbClr val="0C4994">
                  <a:shade val="30000"/>
                  <a:satMod val="115000"/>
                </a:srgbClr>
              </a:gs>
              <a:gs pos="50000">
                <a:srgbClr val="0C4994">
                  <a:shade val="67500"/>
                  <a:satMod val="115000"/>
                </a:srgbClr>
              </a:gs>
              <a:gs pos="100000">
                <a:srgbClr val="0C4994">
                  <a:shade val="100000"/>
                  <a:satMod val="115000"/>
                </a:srgbClr>
              </a:gs>
            </a:gsLst>
            <a:lin ang="0" scaled="1"/>
            <a:tileRect/>
          </a:gradFill>
          <a:ln>
            <a:noFill/>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034" rtl="0" eaLnBrk="1" fontAlgn="base" latinLnBrk="0" hangingPunct="1">
              <a:lnSpc>
                <a:spcPct val="100000"/>
              </a:lnSpc>
              <a:spcBef>
                <a:spcPct val="0"/>
              </a:spcBef>
              <a:spcAft>
                <a:spcPct val="0"/>
              </a:spcAft>
              <a:buClrTx/>
              <a:buSzTx/>
              <a:buFontTx/>
              <a:buNone/>
              <a:tabLst/>
              <a:defRPr/>
            </a:pPr>
            <a:endParaRPr kumimoji="0" lang="zh-CN" altLang="en-US" sz="1799" b="0" i="0" u="none" strike="noStrike" kern="1200" cap="none" spc="0" normalizeH="0" baseline="0" noProof="0">
              <a:ln>
                <a:noFill/>
              </a:ln>
              <a:solidFill>
                <a:srgbClr val="FD7004"/>
              </a:solidFill>
              <a:effectLst/>
              <a:uLnTx/>
              <a:uFillTx/>
              <a:latin typeface="Arial" panose="020B0604020202020204" pitchFamily="34" charset="0"/>
              <a:ea typeface="宋体" panose="02010600030101010101" pitchFamily="2" charset="-122"/>
              <a:cs typeface="+mn-cs"/>
            </a:endParaRPr>
          </a:p>
        </p:txBody>
      </p:sp>
      <p:sp>
        <p:nvSpPr>
          <p:cNvPr id="10244" name="Rectangle 7"/>
          <p:cNvSpPr>
            <a:spLocks noChangeArrowheads="1"/>
          </p:cNvSpPr>
          <p:nvPr/>
        </p:nvSpPr>
        <p:spPr bwMode="auto">
          <a:xfrm>
            <a:off x="980692" y="1754842"/>
            <a:ext cx="2513618" cy="2686588"/>
          </a:xfrm>
          <a:prstGeom prst="rect">
            <a:avLst/>
          </a:prstGeom>
          <a:solidFill>
            <a:schemeClr val="accent2"/>
          </a:solidFill>
          <a:ln>
            <a:noFill/>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034" rtl="0" eaLnBrk="1" fontAlgn="base" latinLnBrk="0" hangingPunct="1">
              <a:lnSpc>
                <a:spcPct val="100000"/>
              </a:lnSpc>
              <a:spcBef>
                <a:spcPct val="0"/>
              </a:spcBef>
              <a:spcAft>
                <a:spcPct val="0"/>
              </a:spcAft>
              <a:buClrTx/>
              <a:buSzTx/>
              <a:buFontTx/>
              <a:buNone/>
              <a:tabLst/>
              <a:defRPr/>
            </a:pPr>
            <a:endParaRPr kumimoji="0" lang="zh-CN" altLang="en-US" sz="1799" b="0" i="0" u="none" strike="noStrike" kern="1200" cap="none" spc="0" normalizeH="0" baseline="0" noProof="0">
              <a:ln>
                <a:noFill/>
              </a:ln>
              <a:solidFill>
                <a:srgbClr val="FD7004"/>
              </a:solidFill>
              <a:effectLst/>
              <a:uLnTx/>
              <a:uFillTx/>
              <a:latin typeface="Arial" panose="020B0604020202020204" pitchFamily="34" charset="0"/>
              <a:ea typeface="宋体" panose="02010600030101010101" pitchFamily="2" charset="-122"/>
              <a:cs typeface="+mn-cs"/>
            </a:endParaRPr>
          </a:p>
        </p:txBody>
      </p:sp>
      <p:sp>
        <p:nvSpPr>
          <p:cNvPr id="10245" name="TextBox 23"/>
          <p:cNvSpPr txBox="1">
            <a:spLocks noChangeArrowheads="1"/>
          </p:cNvSpPr>
          <p:nvPr/>
        </p:nvSpPr>
        <p:spPr bwMode="auto">
          <a:xfrm>
            <a:off x="3792644" y="3064018"/>
            <a:ext cx="5614382" cy="1221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034" rtl="0" eaLnBrk="1" fontAlgn="base" latinLnBrk="0" hangingPunct="1">
              <a:lnSpc>
                <a:spcPct val="150000"/>
              </a:lnSpc>
              <a:spcBef>
                <a:spcPct val="0"/>
              </a:spcBef>
              <a:spcAft>
                <a:spcPct val="0"/>
              </a:spcAft>
              <a:buClrTx/>
              <a:buSzTx/>
              <a:buFontTx/>
              <a:buNone/>
              <a:tabLst/>
              <a:defRPr/>
            </a:pPr>
            <a:r>
              <a:rPr kumimoji="0" lang="en-US" altLang="zh-CN" sz="2599"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a:t>
            </a:r>
            <a:r>
              <a:rPr lang="zh-CN" altLang="en-US" sz="2599" dirty="0">
                <a:solidFill>
                  <a:srgbClr val="FFFFFF"/>
                </a:solidFill>
                <a:latin typeface="微软雅黑" panose="020B0503020204020204" pitchFamily="34" charset="-122"/>
                <a:ea typeface="微软雅黑" panose="020B0503020204020204" pitchFamily="34" charset="-122"/>
              </a:rPr>
              <a:t>长度分析</a:t>
            </a:r>
            <a:r>
              <a:rPr kumimoji="0" lang="zh-CN" altLang="en-US" sz="2599"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     </a:t>
            </a:r>
            <a:r>
              <a:rPr kumimoji="0" lang="en-US" altLang="zh-CN" sz="2599"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a:t>
            </a:r>
            <a:r>
              <a:rPr lang="zh-CN" altLang="en-US" sz="2599" dirty="0">
                <a:solidFill>
                  <a:srgbClr val="FFFFFF"/>
                </a:solidFill>
                <a:latin typeface="微软雅黑" panose="020B0503020204020204" pitchFamily="34" charset="-122"/>
                <a:ea typeface="微软雅黑" panose="020B0503020204020204" pitchFamily="34" charset="-122"/>
              </a:rPr>
              <a:t>键盘分析</a:t>
            </a:r>
            <a:r>
              <a:rPr kumimoji="0" lang="zh-CN" altLang="en-US" sz="2599"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 </a:t>
            </a:r>
            <a:endParaRPr kumimoji="0" lang="en-US" altLang="zh-CN" sz="2599"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a:p>
            <a:pPr marL="0" marR="0" lvl="0" indent="0" algn="l" defTabSz="914034" rtl="0" eaLnBrk="1" fontAlgn="base" latinLnBrk="0" hangingPunct="1">
              <a:lnSpc>
                <a:spcPct val="150000"/>
              </a:lnSpc>
              <a:spcBef>
                <a:spcPct val="0"/>
              </a:spcBef>
              <a:spcAft>
                <a:spcPct val="0"/>
              </a:spcAft>
              <a:buClrTx/>
              <a:buSzTx/>
              <a:buFontTx/>
              <a:buNone/>
              <a:tabLst/>
              <a:defRPr/>
            </a:pPr>
            <a:r>
              <a:rPr kumimoji="0" lang="en-US" altLang="zh-CN" sz="2599"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a:t>
            </a:r>
            <a:r>
              <a:rPr lang="zh-CN" altLang="en-US" sz="2599" dirty="0">
                <a:solidFill>
                  <a:srgbClr val="FFFFFF"/>
                </a:solidFill>
                <a:latin typeface="微软雅黑" panose="020B0503020204020204" pitchFamily="34" charset="-122"/>
                <a:ea typeface="微软雅黑" panose="020B0503020204020204" pitchFamily="34" charset="-122"/>
              </a:rPr>
              <a:t>日期分析</a:t>
            </a:r>
            <a:r>
              <a:rPr kumimoji="0" lang="zh-CN" altLang="en-US" sz="2599"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     </a:t>
            </a:r>
            <a:r>
              <a:rPr kumimoji="0" lang="en-US" altLang="zh-CN" sz="2599"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a:t>
            </a:r>
            <a:r>
              <a:rPr lang="zh-CN" altLang="en-US" sz="2599" noProof="0" dirty="0">
                <a:solidFill>
                  <a:srgbClr val="FFFFFF"/>
                </a:solidFill>
                <a:latin typeface="微软雅黑" panose="020B0503020204020204" pitchFamily="34" charset="-122"/>
                <a:ea typeface="微软雅黑" panose="020B0503020204020204" pitchFamily="34" charset="-122"/>
              </a:rPr>
              <a:t>单词</a:t>
            </a:r>
            <a:r>
              <a:rPr lang="zh-CN" altLang="en-US" sz="2599" dirty="0">
                <a:solidFill>
                  <a:srgbClr val="FFFFFF"/>
                </a:solidFill>
                <a:latin typeface="微软雅黑" panose="020B0503020204020204" pitchFamily="34" charset="-122"/>
                <a:ea typeface="微软雅黑" panose="020B0503020204020204" pitchFamily="34" charset="-122"/>
              </a:rPr>
              <a:t>分析</a:t>
            </a:r>
            <a:endParaRPr kumimoji="0" lang="zh-CN" altLang="en-US" sz="2599"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10246" name="TextBox 25"/>
          <p:cNvSpPr txBox="1">
            <a:spLocks noChangeArrowheads="1"/>
          </p:cNvSpPr>
          <p:nvPr/>
        </p:nvSpPr>
        <p:spPr bwMode="auto">
          <a:xfrm>
            <a:off x="3778363" y="2349922"/>
            <a:ext cx="5508060" cy="7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034" rtl="0" eaLnBrk="1" fontAlgn="base" latinLnBrk="0" hangingPunct="1">
              <a:lnSpc>
                <a:spcPct val="100000"/>
              </a:lnSpc>
              <a:spcBef>
                <a:spcPct val="0"/>
              </a:spcBef>
              <a:spcAft>
                <a:spcPct val="0"/>
              </a:spcAft>
              <a:buClrTx/>
              <a:buSzTx/>
              <a:buFontTx/>
              <a:buNone/>
              <a:tabLst/>
              <a:defRPr/>
            </a:pPr>
            <a:r>
              <a:rPr lang="zh-CN" altLang="en-US" sz="3998" b="1" dirty="0">
                <a:solidFill>
                  <a:srgbClr val="FDCB34"/>
                </a:solidFill>
                <a:latin typeface="微软雅黑" panose="020B0503020204020204" pitchFamily="34" charset="-122"/>
                <a:ea typeface="微软雅黑" panose="020B0503020204020204" pitchFamily="34" charset="-122"/>
              </a:rPr>
              <a:t>口令数据分析</a:t>
            </a:r>
            <a:endParaRPr kumimoji="0" lang="zh-CN" altLang="en-US" sz="3998" b="1" i="0" u="none" strike="noStrike" kern="1200" cap="none" spc="0" normalizeH="0" baseline="0" noProof="0" dirty="0">
              <a:ln>
                <a:noFill/>
              </a:ln>
              <a:solidFill>
                <a:srgbClr val="FDCB34"/>
              </a:solidFill>
              <a:effectLst/>
              <a:uLnTx/>
              <a:uFillTx/>
              <a:latin typeface="微软雅黑" panose="020B0503020204020204" pitchFamily="34" charset="-122"/>
              <a:ea typeface="微软雅黑" panose="020B0503020204020204" pitchFamily="34" charset="-122"/>
              <a:cs typeface="+mn-cs"/>
            </a:endParaRPr>
          </a:p>
        </p:txBody>
      </p:sp>
      <p:sp>
        <p:nvSpPr>
          <p:cNvPr id="10247" name="TextBox 26"/>
          <p:cNvSpPr txBox="1">
            <a:spLocks noChangeArrowheads="1"/>
          </p:cNvSpPr>
          <p:nvPr/>
        </p:nvSpPr>
        <p:spPr bwMode="auto">
          <a:xfrm>
            <a:off x="1198095" y="2245187"/>
            <a:ext cx="2082621" cy="1938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034" rtl="0" eaLnBrk="1" fontAlgn="base" latinLnBrk="0" hangingPunct="1">
              <a:lnSpc>
                <a:spcPct val="100000"/>
              </a:lnSpc>
              <a:spcBef>
                <a:spcPct val="0"/>
              </a:spcBef>
              <a:spcAft>
                <a:spcPct val="0"/>
              </a:spcAft>
              <a:buClrTx/>
              <a:buSzTx/>
              <a:buFontTx/>
              <a:buNone/>
              <a:tabLst/>
              <a:defRPr/>
            </a:pPr>
            <a:r>
              <a:rPr kumimoji="0" lang="en-US" altLang="zh-CN" sz="11995"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02</a:t>
            </a:r>
            <a:endParaRPr kumimoji="0" lang="zh-CN" altLang="en-US" sz="11995"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pic>
        <p:nvPicPr>
          <p:cNvPr id="11" name="图片 10" descr="横版组合——透明.png"/>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a:off x="8468075" y="127196"/>
            <a:ext cx="3429530" cy="72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72214625"/>
      </p:ext>
    </p:extLst>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243"/>
                                        </p:tgtEl>
                                        <p:attrNameLst>
                                          <p:attrName>style.visibility</p:attrName>
                                        </p:attrNameLst>
                                      </p:cBhvr>
                                      <p:to>
                                        <p:strVal val="visible"/>
                                      </p:to>
                                    </p:set>
                                    <p:animEffect transition="in" filter="wipe(left)">
                                      <p:cBhvr>
                                        <p:cTn id="7" dur="500"/>
                                        <p:tgtEl>
                                          <p:spTgt spid="10243"/>
                                        </p:tgtEl>
                                      </p:cBhvr>
                                    </p:animEffect>
                                  </p:childTnLst>
                                </p:cTn>
                              </p:par>
                            </p:childTnLst>
                          </p:cTn>
                        </p:par>
                        <p:par>
                          <p:cTn id="8" fill="hold" nodeType="afterGroup">
                            <p:stCondLst>
                              <p:cond delay="500"/>
                            </p:stCondLst>
                            <p:childTnLst>
                              <p:par>
                                <p:cTn id="9" presetID="22" presetClass="entr" presetSubtype="4" fill="hold" nodeType="afterEffect">
                                  <p:stCondLst>
                                    <p:cond delay="0"/>
                                  </p:stCondLst>
                                  <p:childTnLst>
                                    <p:set>
                                      <p:cBhvr>
                                        <p:cTn id="10" dur="1" fill="hold">
                                          <p:stCondLst>
                                            <p:cond delay="0"/>
                                          </p:stCondLst>
                                        </p:cTn>
                                        <p:tgtEl>
                                          <p:spTgt spid="10242"/>
                                        </p:tgtEl>
                                        <p:attrNameLst>
                                          <p:attrName>style.visibility</p:attrName>
                                        </p:attrNameLst>
                                      </p:cBhvr>
                                      <p:to>
                                        <p:strVal val="visible"/>
                                      </p:to>
                                    </p:set>
                                    <p:animEffect transition="in" filter="wipe(down)">
                                      <p:cBhvr>
                                        <p:cTn id="11" dur="300"/>
                                        <p:tgtEl>
                                          <p:spTgt spid="10242"/>
                                        </p:tgtEl>
                                      </p:cBhvr>
                                    </p:animEffect>
                                  </p:childTnLst>
                                </p:cTn>
                              </p:par>
                            </p:childTnLst>
                          </p:cTn>
                        </p:par>
                        <p:par>
                          <p:cTn id="12" fill="hold" nodeType="afterGroup">
                            <p:stCondLst>
                              <p:cond delay="800"/>
                            </p:stCondLst>
                            <p:childTnLst>
                              <p:par>
                                <p:cTn id="13" presetID="22" presetClass="entr" presetSubtype="1" fill="hold" grpId="0" nodeType="afterEffect">
                                  <p:stCondLst>
                                    <p:cond delay="0"/>
                                  </p:stCondLst>
                                  <p:childTnLst>
                                    <p:set>
                                      <p:cBhvr>
                                        <p:cTn id="14" dur="1" fill="hold">
                                          <p:stCondLst>
                                            <p:cond delay="0"/>
                                          </p:stCondLst>
                                        </p:cTn>
                                        <p:tgtEl>
                                          <p:spTgt spid="10244"/>
                                        </p:tgtEl>
                                        <p:attrNameLst>
                                          <p:attrName>style.visibility</p:attrName>
                                        </p:attrNameLst>
                                      </p:cBhvr>
                                      <p:to>
                                        <p:strVal val="visible"/>
                                      </p:to>
                                    </p:set>
                                    <p:animEffect transition="in" filter="wipe(up)">
                                      <p:cBhvr>
                                        <p:cTn id="15" dur="500"/>
                                        <p:tgtEl>
                                          <p:spTgt spid="10244"/>
                                        </p:tgtEl>
                                      </p:cBhvr>
                                    </p:animEffect>
                                  </p:childTnLst>
                                </p:cTn>
                              </p:par>
                            </p:childTnLst>
                          </p:cTn>
                        </p:par>
                        <p:par>
                          <p:cTn id="16" fill="hold" nodeType="afterGroup">
                            <p:stCondLst>
                              <p:cond delay="1300"/>
                            </p:stCondLst>
                            <p:childTnLst>
                              <p:par>
                                <p:cTn id="17" presetID="1" presetClass="entr" presetSubtype="0" fill="hold" grpId="0" nodeType="afterEffect">
                                  <p:stCondLst>
                                    <p:cond delay="0"/>
                                  </p:stCondLst>
                                  <p:childTnLst>
                                    <p:set>
                                      <p:cBhvr>
                                        <p:cTn id="18" dur="1" fill="hold">
                                          <p:stCondLst>
                                            <p:cond delay="0"/>
                                          </p:stCondLst>
                                        </p:cTn>
                                        <p:tgtEl>
                                          <p:spTgt spid="10247"/>
                                        </p:tgtEl>
                                        <p:attrNameLst>
                                          <p:attrName>style.visibility</p:attrName>
                                        </p:attrNameLst>
                                      </p:cBhvr>
                                      <p:to>
                                        <p:strVal val="visible"/>
                                      </p:to>
                                    </p:set>
                                  </p:childTnLst>
                                </p:cTn>
                              </p:par>
                            </p:childTnLst>
                          </p:cTn>
                        </p:par>
                        <p:par>
                          <p:cTn id="19" fill="hold" nodeType="afterGroup">
                            <p:stCondLst>
                              <p:cond delay="1300"/>
                            </p:stCondLst>
                            <p:childTnLst>
                              <p:par>
                                <p:cTn id="20" presetID="1" presetClass="entr" presetSubtype="0" fill="hold" grpId="0" nodeType="afterEffect">
                                  <p:stCondLst>
                                    <p:cond delay="0"/>
                                  </p:stCondLst>
                                  <p:childTnLst>
                                    <p:set>
                                      <p:cBhvr>
                                        <p:cTn id="21" dur="1" fill="hold">
                                          <p:stCondLst>
                                            <p:cond delay="0"/>
                                          </p:stCondLst>
                                        </p:cTn>
                                        <p:tgtEl>
                                          <p:spTgt spid="10246"/>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102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3" grpId="0" animBg="1" autoUpdateAnimBg="0"/>
      <p:bldP spid="10244" grpId="0" animBg="1" autoUpdateAnimBg="0"/>
      <p:bldP spid="10245" grpId="0" autoUpdateAnimBg="0"/>
      <p:bldP spid="10246" grpId="0" autoUpdateAnimBg="0"/>
      <p:bldP spid="10247" grpId="0" autoUpdateAnimBg="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0"/>
            <a:ext cx="10515600" cy="1021543"/>
          </a:xfrm>
        </p:spPr>
        <p:txBody>
          <a:bodyPr/>
          <a:lstStyle/>
          <a:p>
            <a:r>
              <a:rPr lang="zh-CN" altLang="en-US" dirty="0"/>
              <a:t>长度分析</a:t>
            </a:r>
          </a:p>
        </p:txBody>
      </p:sp>
      <p:sp>
        <p:nvSpPr>
          <p:cNvPr id="3" name="内容占位符 2"/>
          <p:cNvSpPr>
            <a:spLocks noGrp="1"/>
          </p:cNvSpPr>
          <p:nvPr>
            <p:ph idx="1"/>
          </p:nvPr>
        </p:nvSpPr>
        <p:spPr/>
        <p:txBody>
          <a:bodyPr/>
          <a:lstStyle/>
          <a:p>
            <a:r>
              <a:rPr lang="zh-CN" altLang="zh-CN" kern="100" dirty="0">
                <a:effectLst/>
                <a:latin typeface="等线" panose="02010600030101010101" pitchFamily="2" charset="-122"/>
                <a:ea typeface="等线" panose="02010600030101010101" pitchFamily="2" charset="-122"/>
                <a:cs typeface="Times New Roman" panose="02020603050405020304" pitchFamily="18" charset="0"/>
              </a:rPr>
              <a:t>两个数据集口令的长度统计结果</a:t>
            </a:r>
            <a:endParaRPr lang="en-US" altLang="zh-CN" kern="100" dirty="0">
              <a:effectLst/>
              <a:latin typeface="等线" panose="02010600030101010101" pitchFamily="2" charset="-122"/>
              <a:ea typeface="等线" panose="02010600030101010101" pitchFamily="2" charset="-122"/>
              <a:cs typeface="Times New Roman" panose="02020603050405020304" pitchFamily="18" charset="0"/>
            </a:endParaRPr>
          </a:p>
          <a:p>
            <a:pPr marL="0" indent="0">
              <a:buNone/>
            </a:pPr>
            <a:endParaRPr lang="en-US" altLang="zh-CN" dirty="0"/>
          </a:p>
        </p:txBody>
      </p:sp>
      <p:pic>
        <p:nvPicPr>
          <p:cNvPr id="5" name="图片 4">
            <a:extLst>
              <a:ext uri="{FF2B5EF4-FFF2-40B4-BE49-F238E27FC236}">
                <a16:creationId xmlns:a16="http://schemas.microsoft.com/office/drawing/2014/main" id="{4B656451-347A-44D1-8725-A0A87ECB99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56974" y="1848118"/>
            <a:ext cx="5878051" cy="4391696"/>
          </a:xfrm>
          <a:prstGeom prst="rect">
            <a:avLst/>
          </a:prstGeom>
        </p:spPr>
      </p:pic>
    </p:spTree>
    <p:extLst>
      <p:ext uri="{BB962C8B-B14F-4D97-AF65-F5344CB8AC3E}">
        <p14:creationId xmlns:p14="http://schemas.microsoft.com/office/powerpoint/2010/main" val="30487963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0"/>
            <a:ext cx="10515600" cy="1021543"/>
          </a:xfrm>
        </p:spPr>
        <p:txBody>
          <a:bodyPr/>
          <a:lstStyle/>
          <a:p>
            <a:r>
              <a:rPr lang="zh-CN" altLang="en-US" dirty="0"/>
              <a:t>长度分析</a:t>
            </a:r>
          </a:p>
        </p:txBody>
      </p:sp>
      <p:sp>
        <p:nvSpPr>
          <p:cNvPr id="3" name="内容占位符 2"/>
          <p:cNvSpPr>
            <a:spLocks noGrp="1"/>
          </p:cNvSpPr>
          <p:nvPr>
            <p:ph idx="1"/>
          </p:nvPr>
        </p:nvSpPr>
        <p:spPr/>
        <p:txBody>
          <a:bodyPr/>
          <a:lstStyle/>
          <a:p>
            <a:r>
              <a:rPr lang="zh-CN" altLang="en-US" dirty="0"/>
              <a:t>确定用户偏好的口令长度有利于生成更常用的口令，这里对数据集 分别统计了使用某种长度口令的人数，并绘制了对比的折线图</a:t>
            </a:r>
            <a:endParaRPr lang="en-US" altLang="zh-CN" dirty="0"/>
          </a:p>
          <a:p>
            <a:r>
              <a:rPr lang="zh-CN" altLang="en-US" dirty="0"/>
              <a:t>可以看出使用长度为 </a:t>
            </a:r>
            <a:r>
              <a:rPr lang="en-US" altLang="zh-CN" dirty="0"/>
              <a:t>8 </a:t>
            </a:r>
            <a:r>
              <a:rPr lang="zh-CN" altLang="en-US" dirty="0"/>
              <a:t>的口令的用户在两个数据集中都是最多的，且所有的口令长度几乎都集中于 </a:t>
            </a:r>
            <a:r>
              <a:rPr lang="en-US" altLang="zh-CN" dirty="0"/>
              <a:t>6 - 12 </a:t>
            </a:r>
            <a:r>
              <a:rPr lang="zh-CN" altLang="en-US" dirty="0"/>
              <a:t>区间。</a:t>
            </a:r>
            <a:endParaRPr lang="en-US" altLang="zh-CN" dirty="0"/>
          </a:p>
          <a:p>
            <a:endPar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0" indent="0">
              <a:buNone/>
            </a:pPr>
            <a:endParaRPr lang="en-US" altLang="zh-CN" dirty="0"/>
          </a:p>
        </p:txBody>
      </p:sp>
    </p:spTree>
    <p:extLst>
      <p:ext uri="{BB962C8B-B14F-4D97-AF65-F5344CB8AC3E}">
        <p14:creationId xmlns:p14="http://schemas.microsoft.com/office/powerpoint/2010/main" val="25361412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0"/>
            <a:ext cx="10515600" cy="1021543"/>
          </a:xfrm>
        </p:spPr>
        <p:txBody>
          <a:bodyPr/>
          <a:lstStyle/>
          <a:p>
            <a:r>
              <a:rPr lang="zh-CN" altLang="en-US" dirty="0"/>
              <a:t>键盘分析</a:t>
            </a:r>
          </a:p>
        </p:txBody>
      </p:sp>
      <p:sp>
        <p:nvSpPr>
          <p:cNvPr id="3" name="内容占位符 2"/>
          <p:cNvSpPr>
            <a:spLocks noGrp="1"/>
          </p:cNvSpPr>
          <p:nvPr>
            <p:ph idx="1"/>
          </p:nvPr>
        </p:nvSpPr>
        <p:spPr/>
        <p:txBody>
          <a:bodyPr/>
          <a:lstStyle/>
          <a:p>
            <a:r>
              <a:rPr lang="zh-CN" altLang="en-US" kern="100" dirty="0">
                <a:effectLst/>
                <a:latin typeface="微软雅黑" panose="020B0503020204020204" pitchFamily="34" charset="-122"/>
                <a:ea typeface="微软雅黑" panose="020B0503020204020204" pitchFamily="34" charset="-122"/>
                <a:cs typeface="Times New Roman" panose="02020603050405020304" pitchFamily="18" charset="0"/>
              </a:rPr>
              <a:t>分别读取</a:t>
            </a:r>
            <a:r>
              <a:rPr lang="en-US" altLang="zh-CN" kern="100" dirty="0">
                <a:effectLst/>
                <a:latin typeface="微软雅黑" panose="020B0503020204020204" pitchFamily="34" charset="-122"/>
                <a:ea typeface="微软雅黑" panose="020B0503020204020204" pitchFamily="34" charset="-122"/>
                <a:cs typeface="Times New Roman" panose="02020603050405020304" pitchFamily="18" charset="0"/>
              </a:rPr>
              <a:t>CSDN</a:t>
            </a:r>
            <a:r>
              <a:rPr lang="zh-CN" altLang="en-US" kern="100" dirty="0">
                <a:effectLst/>
                <a:latin typeface="微软雅黑" panose="020B0503020204020204" pitchFamily="34" charset="-122"/>
                <a:ea typeface="微软雅黑" panose="020B0503020204020204" pitchFamily="34" charset="-122"/>
                <a:cs typeface="Times New Roman" panose="02020603050405020304" pitchFamily="18" charset="0"/>
              </a:rPr>
              <a:t>和</a:t>
            </a:r>
            <a:r>
              <a:rPr lang="en-US" altLang="zh-CN" kern="100" dirty="0">
                <a:latin typeface="微软雅黑" panose="020B0503020204020204" pitchFamily="34" charset="-122"/>
                <a:ea typeface="微软雅黑" panose="020B0503020204020204" pitchFamily="34" charset="-122"/>
                <a:cs typeface="Times New Roman" panose="02020603050405020304" pitchFamily="18" charset="0"/>
              </a:rPr>
              <a:t>Y</a:t>
            </a:r>
            <a:r>
              <a:rPr lang="en-US" altLang="zh-CN" kern="100" dirty="0">
                <a:effectLst/>
                <a:latin typeface="微软雅黑" panose="020B0503020204020204" pitchFamily="34" charset="-122"/>
                <a:ea typeface="微软雅黑" panose="020B0503020204020204" pitchFamily="34" charset="-122"/>
                <a:cs typeface="Times New Roman" panose="02020603050405020304" pitchFamily="18" charset="0"/>
              </a:rPr>
              <a:t>ahoo</a:t>
            </a:r>
            <a:r>
              <a:rPr lang="zh-CN" altLang="en-US" kern="100" dirty="0">
                <a:effectLst/>
                <a:latin typeface="微软雅黑" panose="020B0503020204020204" pitchFamily="34" charset="-122"/>
                <a:ea typeface="微软雅黑" panose="020B0503020204020204" pitchFamily="34" charset="-122"/>
                <a:cs typeface="Times New Roman" panose="02020603050405020304" pitchFamily="18" charset="0"/>
              </a:rPr>
              <a:t>数据库中的</a:t>
            </a:r>
            <a:r>
              <a:rPr lang="en-US" altLang="zh-CN" kern="100" dirty="0">
                <a:effectLst/>
                <a:latin typeface="微软雅黑" panose="020B0503020204020204" pitchFamily="34" charset="-122"/>
                <a:ea typeface="微软雅黑" panose="020B0503020204020204" pitchFamily="34" charset="-122"/>
                <a:cs typeface="Times New Roman" panose="02020603050405020304" pitchFamily="18" charset="0"/>
              </a:rPr>
              <a:t>passwd</a:t>
            </a:r>
          </a:p>
          <a:p>
            <a:r>
              <a:rPr lang="zh-CN" altLang="en-US" kern="100" dirty="0">
                <a:effectLst/>
                <a:latin typeface="微软雅黑" panose="020B0503020204020204" pitchFamily="34" charset="-122"/>
                <a:ea typeface="微软雅黑" panose="020B0503020204020204" pitchFamily="34" charset="-122"/>
                <a:cs typeface="Times New Roman" panose="02020603050405020304" pitchFamily="18" charset="0"/>
              </a:rPr>
              <a:t>自定义了常见的</a:t>
            </a:r>
            <a:r>
              <a:rPr lang="en-US" altLang="zh-CN" kern="100" dirty="0">
                <a:effectLst/>
                <a:latin typeface="微软雅黑" panose="020B0503020204020204" pitchFamily="34" charset="-122"/>
                <a:ea typeface="微软雅黑" panose="020B0503020204020204" pitchFamily="34" charset="-122"/>
                <a:cs typeface="Times New Roman" panose="02020603050405020304" pitchFamily="18" charset="0"/>
              </a:rPr>
              <a:t>14</a:t>
            </a:r>
            <a:r>
              <a:rPr lang="zh-CN" altLang="en-US" kern="100" dirty="0">
                <a:effectLst/>
                <a:latin typeface="微软雅黑" panose="020B0503020204020204" pitchFamily="34" charset="-122"/>
                <a:ea typeface="微软雅黑" panose="020B0503020204020204" pitchFamily="34" charset="-122"/>
                <a:cs typeface="Times New Roman" panose="02020603050405020304" pitchFamily="18" charset="0"/>
              </a:rPr>
              <a:t>种键盘密码字符串</a:t>
            </a:r>
          </a:p>
          <a:p>
            <a:r>
              <a:rPr lang="zh-CN" altLang="en-US" kern="100" dirty="0">
                <a:effectLst/>
                <a:latin typeface="微软雅黑" panose="020B0503020204020204" pitchFamily="34" charset="-122"/>
                <a:ea typeface="微软雅黑" panose="020B0503020204020204" pitchFamily="34" charset="-122"/>
                <a:cs typeface="Times New Roman" panose="02020603050405020304" pitchFamily="18" charset="0"/>
              </a:rPr>
              <a:t>将从数据库中读取的</a:t>
            </a:r>
            <a:r>
              <a:rPr lang="en-US" altLang="zh-CN" kern="100" dirty="0">
                <a:effectLst/>
                <a:latin typeface="微软雅黑" panose="020B0503020204020204" pitchFamily="34" charset="-122"/>
                <a:ea typeface="微软雅黑" panose="020B0503020204020204" pitchFamily="34" charset="-122"/>
                <a:cs typeface="Times New Roman" panose="02020603050405020304" pitchFamily="18" charset="0"/>
              </a:rPr>
              <a:t>passwd</a:t>
            </a:r>
            <a:r>
              <a:rPr lang="zh-CN" altLang="en-US" kern="100" dirty="0">
                <a:effectLst/>
                <a:latin typeface="微软雅黑" panose="020B0503020204020204" pitchFamily="34" charset="-122"/>
                <a:ea typeface="微软雅黑" panose="020B0503020204020204" pitchFamily="34" charset="-122"/>
                <a:cs typeface="Times New Roman" panose="02020603050405020304" pitchFamily="18" charset="0"/>
              </a:rPr>
              <a:t>与定义的字符串进行子串匹配（忽略单个的字母和数字）</a:t>
            </a:r>
          </a:p>
          <a:p>
            <a:r>
              <a:rPr lang="zh-CN" altLang="en-US" kern="100" dirty="0">
                <a:effectLst/>
                <a:latin typeface="微软雅黑" panose="020B0503020204020204" pitchFamily="34" charset="-122"/>
                <a:ea typeface="微软雅黑" panose="020B0503020204020204" pitchFamily="34" charset="-122"/>
                <a:cs typeface="Times New Roman" panose="02020603050405020304" pitchFamily="18" charset="0"/>
              </a:rPr>
              <a:t>只选择相对高频的密码，生成保存频率最高的密码和对应频率</a:t>
            </a:r>
            <a:endPar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0" indent="0">
              <a:buNone/>
            </a:pPr>
            <a:endParaRPr lang="en-US" altLang="zh-CN" dirty="0"/>
          </a:p>
        </p:txBody>
      </p:sp>
    </p:spTree>
    <p:extLst>
      <p:ext uri="{BB962C8B-B14F-4D97-AF65-F5344CB8AC3E}">
        <p14:creationId xmlns:p14="http://schemas.microsoft.com/office/powerpoint/2010/main" val="38435165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0"/>
            <a:ext cx="10515600" cy="1021543"/>
          </a:xfrm>
        </p:spPr>
        <p:txBody>
          <a:bodyPr/>
          <a:lstStyle/>
          <a:p>
            <a:r>
              <a:rPr lang="zh-CN" altLang="en-US" dirty="0"/>
              <a:t>键盘分析</a:t>
            </a:r>
          </a:p>
        </p:txBody>
      </p:sp>
      <p:sp>
        <p:nvSpPr>
          <p:cNvPr id="3" name="内容占位符 2"/>
          <p:cNvSpPr>
            <a:spLocks noGrp="1"/>
          </p:cNvSpPr>
          <p:nvPr>
            <p:ph idx="1"/>
          </p:nvPr>
        </p:nvSpPr>
        <p:spPr/>
        <p:txBody>
          <a:bodyPr/>
          <a:lstStyle/>
          <a:p>
            <a:r>
              <a:rPr lang="zh-CN" altLang="en-US" kern="100" dirty="0">
                <a:effectLst/>
                <a:latin typeface="等线" panose="02010600030101010101" pitchFamily="2" charset="-122"/>
                <a:ea typeface="等线" panose="02010600030101010101" pitchFamily="2" charset="-122"/>
                <a:cs typeface="Times New Roman" panose="02020603050405020304" pitchFamily="18" charset="0"/>
              </a:rPr>
              <a:t>键盘口令是指很多用户习惯用键盘上连在一起的几个字符作为口令以方便记忆。常见的比如 </a:t>
            </a:r>
            <a:r>
              <a:rPr lang="en-US" altLang="zh-CN" kern="100" dirty="0">
                <a:effectLst/>
                <a:latin typeface="等线" panose="02010600030101010101" pitchFamily="2" charset="-122"/>
                <a:ea typeface="等线" panose="02010600030101010101" pitchFamily="2" charset="-122"/>
                <a:cs typeface="Times New Roman" panose="02020603050405020304" pitchFamily="18" charset="0"/>
              </a:rPr>
              <a:t>qwerty </a:t>
            </a:r>
            <a:r>
              <a:rPr lang="zh-CN" altLang="en-US" kern="100" dirty="0">
                <a:effectLst/>
                <a:latin typeface="等线" panose="02010600030101010101" pitchFamily="2" charset="-122"/>
                <a:ea typeface="等线" panose="02010600030101010101" pitchFamily="2" charset="-122"/>
                <a:cs typeface="Times New Roman" panose="02020603050405020304" pitchFamily="18" charset="0"/>
              </a:rPr>
              <a:t>、 </a:t>
            </a:r>
            <a:r>
              <a:rPr lang="en-US" altLang="zh-CN" kern="100" dirty="0">
                <a:effectLst/>
                <a:latin typeface="等线" panose="02010600030101010101" pitchFamily="2" charset="-122"/>
                <a:ea typeface="等线" panose="02010600030101010101" pitchFamily="2" charset="-122"/>
                <a:cs typeface="Times New Roman" panose="02020603050405020304" pitchFamily="18" charset="0"/>
              </a:rPr>
              <a:t>1qaz2wsx </a:t>
            </a:r>
            <a:r>
              <a:rPr lang="zh-CN" altLang="en-US" kern="100" dirty="0">
                <a:effectLst/>
                <a:latin typeface="等线" panose="02010600030101010101" pitchFamily="2" charset="-122"/>
                <a:ea typeface="等线" panose="02010600030101010101" pitchFamily="2" charset="-122"/>
                <a:cs typeface="Times New Roman" panose="02020603050405020304" pitchFamily="18" charset="0"/>
              </a:rPr>
              <a:t>、 </a:t>
            </a:r>
            <a:r>
              <a:rPr lang="en-US" altLang="zh-CN" kern="100" dirty="0" err="1">
                <a:effectLst/>
                <a:latin typeface="等线" panose="02010600030101010101" pitchFamily="2" charset="-122"/>
                <a:ea typeface="等线" panose="02010600030101010101" pitchFamily="2" charset="-122"/>
                <a:cs typeface="Times New Roman" panose="02020603050405020304" pitchFamily="18" charset="0"/>
              </a:rPr>
              <a:t>zxcv</a:t>
            </a:r>
            <a:r>
              <a:rPr lang="en-US" altLang="zh-CN" kern="100" dirty="0">
                <a:effectLst/>
                <a:latin typeface="等线" panose="02010600030101010101" pitchFamily="2" charset="-122"/>
                <a:ea typeface="等线" panose="02010600030101010101" pitchFamily="2" charset="-122"/>
                <a:cs typeface="Times New Roman" panose="02020603050405020304" pitchFamily="18" charset="0"/>
              </a:rPr>
              <a:t> </a:t>
            </a:r>
            <a:r>
              <a:rPr lang="zh-CN" altLang="en-US" kern="100" dirty="0">
                <a:effectLst/>
                <a:latin typeface="等线" panose="02010600030101010101" pitchFamily="2" charset="-122"/>
                <a:ea typeface="等线" panose="02010600030101010101" pitchFamily="2" charset="-122"/>
                <a:cs typeface="Times New Roman" panose="02020603050405020304" pitchFamily="18" charset="0"/>
              </a:rPr>
              <a:t>等等。因此对口令集中存在键盘口令格式的口令进行分析：</a:t>
            </a:r>
          </a:p>
          <a:p>
            <a:r>
              <a:rPr lang="zh-CN" altLang="en-US" kern="100" dirty="0">
                <a:effectLst/>
                <a:latin typeface="等线" panose="02010600030101010101" pitchFamily="2" charset="-122"/>
                <a:ea typeface="等线" panose="02010600030101010101" pitchFamily="2" charset="-122"/>
                <a:cs typeface="Times New Roman" panose="02020603050405020304" pitchFamily="18" charset="0"/>
              </a:rPr>
              <a:t>下面为数据集的分析结果，占比最多的还是数字键盘口令，</a:t>
            </a:r>
            <a:r>
              <a:rPr lang="en-US" altLang="zh-CN" kern="100" dirty="0">
                <a:effectLst/>
                <a:latin typeface="等线" panose="02010600030101010101" pitchFamily="2" charset="-122"/>
                <a:ea typeface="等线" panose="02010600030101010101" pitchFamily="2" charset="-122"/>
                <a:cs typeface="Times New Roman" panose="02020603050405020304" pitchFamily="18" charset="0"/>
              </a:rPr>
              <a:t>12345678</a:t>
            </a:r>
            <a:r>
              <a:rPr lang="zh-CN" altLang="en-US" kern="100" dirty="0">
                <a:effectLst/>
                <a:latin typeface="等线" panose="02010600030101010101" pitchFamily="2" charset="-122"/>
                <a:ea typeface="等线" panose="02010600030101010101" pitchFamily="2" charset="-122"/>
                <a:cs typeface="Times New Roman" panose="02020603050405020304" pitchFamily="18" charset="0"/>
              </a:rPr>
              <a:t>等。其次是</a:t>
            </a:r>
            <a:r>
              <a:rPr lang="en-US" altLang="zh-CN" kern="100" dirty="0">
                <a:effectLst/>
                <a:latin typeface="等线" panose="02010600030101010101" pitchFamily="2" charset="-122"/>
                <a:ea typeface="等线" panose="02010600030101010101" pitchFamily="2" charset="-122"/>
                <a:cs typeface="Times New Roman" panose="02020603050405020304" pitchFamily="18" charset="0"/>
              </a:rPr>
              <a:t>1qaz2wsx</a:t>
            </a:r>
            <a:r>
              <a:rPr lang="zh-CN" altLang="en-US" kern="100" dirty="0">
                <a:effectLst/>
                <a:latin typeface="等线" panose="02010600030101010101" pitchFamily="2" charset="-122"/>
                <a:ea typeface="等线" panose="02010600030101010101" pitchFamily="2" charset="-122"/>
                <a:cs typeface="Times New Roman" panose="02020603050405020304" pitchFamily="18" charset="0"/>
              </a:rPr>
              <a:t>等等。两个数据集的占比大致相同</a:t>
            </a:r>
          </a:p>
          <a:p>
            <a:pPr marL="0" indent="0">
              <a:buNone/>
            </a:pPr>
            <a:endPar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0" indent="0">
              <a:buNone/>
            </a:pPr>
            <a:endParaRPr lang="en-US" altLang="zh-CN" dirty="0"/>
          </a:p>
        </p:txBody>
      </p:sp>
    </p:spTree>
    <p:extLst>
      <p:ext uri="{BB962C8B-B14F-4D97-AF65-F5344CB8AC3E}">
        <p14:creationId xmlns:p14="http://schemas.microsoft.com/office/powerpoint/2010/main" val="1566445834"/>
      </p:ext>
    </p:extLst>
  </p:cSld>
  <p:clrMapOvr>
    <a:masterClrMapping/>
  </p:clrMapOvr>
</p:sld>
</file>

<file path=ppt/theme/theme1.xml><?xml version="1.0" encoding="utf-8"?>
<a:theme xmlns:a="http://schemas.openxmlformats.org/drawingml/2006/main" name="A000120140530A99PPBG">
  <a:themeElements>
    <a:clrScheme name="自定义 1">
      <a:dk1>
        <a:srgbClr val="000000"/>
      </a:dk1>
      <a:lt1>
        <a:srgbClr val="FFFFFF"/>
      </a:lt1>
      <a:dk2>
        <a:srgbClr val="768395"/>
      </a:dk2>
      <a:lt2>
        <a:srgbClr val="F0F0F0"/>
      </a:lt2>
      <a:accent1>
        <a:srgbClr val="0C4994"/>
      </a:accent1>
      <a:accent2>
        <a:srgbClr val="0AA3D4"/>
      </a:accent2>
      <a:accent3>
        <a:srgbClr val="DB1F1F"/>
      </a:accent3>
      <a:accent4>
        <a:srgbClr val="247B95"/>
      </a:accent4>
      <a:accent5>
        <a:srgbClr val="AE1324"/>
      </a:accent5>
      <a:accent6>
        <a:srgbClr val="045A88"/>
      </a:accent6>
      <a:hlink>
        <a:srgbClr val="004986"/>
      </a:hlink>
      <a:folHlink>
        <a:srgbClr val="BFBFBF"/>
      </a:folHlink>
    </a:clrScheme>
    <a:fontScheme name="雅黑">
      <a:majorFont>
        <a:latin typeface="Impact"/>
        <a:ea typeface="微软雅黑"/>
        <a:cs typeface=""/>
      </a:majorFont>
      <a:minorFont>
        <a:latin typeface="Arial"/>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505B66"/>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394</TotalTime>
  <Words>936</Words>
  <Application>Microsoft Office PowerPoint</Application>
  <PresentationFormat>宽屏</PresentationFormat>
  <Paragraphs>146</Paragraphs>
  <Slides>26</Slides>
  <Notes>26</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26</vt:i4>
      </vt:variant>
    </vt:vector>
  </HeadingPairs>
  <TitlesOfParts>
    <vt:vector size="31" baseType="lpstr">
      <vt:lpstr>等线</vt:lpstr>
      <vt:lpstr>微软雅黑</vt:lpstr>
      <vt:lpstr>Arial</vt:lpstr>
      <vt:lpstr>Impact</vt:lpstr>
      <vt:lpstr>A000120140530A99PPBG</vt:lpstr>
      <vt:lpstr>口令数据分析</vt:lpstr>
      <vt:lpstr>PowerPoint 演示文稿</vt:lpstr>
      <vt:lpstr>PowerPoint 演示文稿</vt:lpstr>
      <vt:lpstr>口令数据来源</vt:lpstr>
      <vt:lpstr>PowerPoint 演示文稿</vt:lpstr>
      <vt:lpstr>长度分析</vt:lpstr>
      <vt:lpstr>长度分析</vt:lpstr>
      <vt:lpstr>键盘分析</vt:lpstr>
      <vt:lpstr>键盘分析</vt:lpstr>
      <vt:lpstr>键盘分析</vt:lpstr>
      <vt:lpstr>键盘分析</vt:lpstr>
      <vt:lpstr>日期分析</vt:lpstr>
      <vt:lpstr>日期分析</vt:lpstr>
      <vt:lpstr>日期分析</vt:lpstr>
      <vt:lpstr>日期分析</vt:lpstr>
      <vt:lpstr>单词分析</vt:lpstr>
      <vt:lpstr>单词分析</vt:lpstr>
      <vt:lpstr>PowerPoint 演示文稿</vt:lpstr>
      <vt:lpstr>训练原理</vt:lpstr>
      <vt:lpstr>生成原理</vt:lpstr>
      <vt:lpstr>生成原理</vt:lpstr>
      <vt:lpstr>生成原理</vt:lpstr>
      <vt:lpstr>实验测试</vt:lpstr>
      <vt:lpstr>实验结果</vt:lpstr>
      <vt:lpstr>实验结果</vt:lpstr>
      <vt:lpstr>PowerPoint 演示文稿</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WJT</dc:creator>
  <cp:lastModifiedBy>Chen Lucifer</cp:lastModifiedBy>
  <cp:revision>19</cp:revision>
  <dcterms:created xsi:type="dcterms:W3CDTF">2018-08-10T09:41:38Z</dcterms:created>
  <dcterms:modified xsi:type="dcterms:W3CDTF">2021-11-04T14:08:46Z</dcterms:modified>
</cp:coreProperties>
</file>